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embeddedFontLst>
    <p:embeddedFont>
      <p:font typeface="TH SarabunPSK" panose="020B0500040200020003" pitchFamily="34" charset="-34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28" y="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996A6-B5E5-4C2D-AA09-234356A63376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01FE-9270-45C3-9D1C-D5166D0E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1023" y="365125"/>
            <a:ext cx="11189954" cy="772969"/>
          </a:xfrm>
        </p:spPr>
        <p:txBody>
          <a:bodyPr/>
          <a:lstStyle/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1023" y="1353940"/>
            <a:ext cx="11189954" cy="4823023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2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8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0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7560-3C92-4037-8D6B-90CD420F458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FA47-72A3-49F0-BC21-D2A5084B32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684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 SarabunPSK">
      <a:majorFont>
        <a:latin typeface="Calibri Light"/>
        <a:ea typeface=""/>
        <a:cs typeface="TH SarabunPSK"/>
      </a:majorFont>
      <a:minorFont>
        <a:latin typeface="Calibri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TH SarabunPSK</vt:lpstr>
      <vt:lpstr>Arial</vt:lpstr>
      <vt:lpstr>Calibri Light</vt:lpstr>
      <vt:lpstr>Calibri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Piyachon Saepae</dc:creator>
  <cp:lastModifiedBy>Piyachon Saepae</cp:lastModifiedBy>
  <cp:revision>1</cp:revision>
  <dcterms:created xsi:type="dcterms:W3CDTF">2024-02-08T09:02:15Z</dcterms:created>
  <dcterms:modified xsi:type="dcterms:W3CDTF">2024-02-08T09:02:44Z</dcterms:modified>
</cp:coreProperties>
</file>