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LINE Seed Sans TH" panose="020B0303020203020204" pitchFamily="34" charset="-34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47714" y="1122363"/>
            <a:ext cx="71202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547714" y="3602038"/>
            <a:ext cx="71202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7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1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9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5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7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4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CED2-EF4B-4560-8357-D3D2C9B989F4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7EABE-98C2-4EA1-9517-01CB3484E4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31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4860" y="365126"/>
            <a:ext cx="11242280" cy="1047682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4860" y="1577633"/>
            <a:ext cx="11242280" cy="4599329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793553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ine Seed San TH">
      <a:majorFont>
        <a:latin typeface="LINE Seed Sans TH"/>
        <a:ea typeface=""/>
        <a:cs typeface="LINE Seed Sans TH"/>
      </a:majorFont>
      <a:minorFont>
        <a:latin typeface="LINE Seed Sans TH"/>
        <a:ea typeface=""/>
        <a:cs typeface="LINE Seed Sans T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5" baseType="lpstr">
      <vt:lpstr>LINE Seed Sans TH</vt:lpstr>
      <vt:lpstr>Arial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Piyachon Saepae</dc:creator>
  <cp:lastModifiedBy>Piyachon Saepae</cp:lastModifiedBy>
  <cp:revision>1</cp:revision>
  <dcterms:created xsi:type="dcterms:W3CDTF">2024-02-08T08:54:43Z</dcterms:created>
  <dcterms:modified xsi:type="dcterms:W3CDTF">2024-02-08T08:55:23Z</dcterms:modified>
</cp:coreProperties>
</file>