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96" r:id="rId1"/>
  </p:sldMasterIdLst>
  <p:sldIdLst>
    <p:sldId id="256" r:id="rId2"/>
    <p:sldId id="257" r:id="rId3"/>
  </p:sldIdLst>
  <p:sldSz cx="12192000" cy="6858000"/>
  <p:notesSz cx="6858000" cy="9144000"/>
  <p:embeddedFontLst>
    <p:embeddedFont>
      <p:font typeface="LINE Seed Sans TH" panose="020B0303020203020204" pitchFamily="34" charset="-34"/>
      <p:regular r:id="rId4"/>
      <p:bold r:id="rId5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6" autoAdjust="0"/>
    <p:restoredTop sz="94660"/>
  </p:normalViewPr>
  <p:slideViewPr>
    <p:cSldViewPr snapToGrid="0">
      <p:cViewPr varScale="1">
        <p:scale>
          <a:sx n="162" d="100"/>
          <a:sy n="162" d="100"/>
        </p:scale>
        <p:origin x="100" y="1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font" Target="fonts/font2.fntdata"/><Relationship Id="rId4" Type="http://schemas.openxmlformats.org/officeDocument/2006/relationships/font" Target="fonts/font1.fntdata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 smtClean="0"/>
              <a:t>คลิกเพื่อแก้ไขสไตล์ชื่อเรื่องรองต้นแบบ</a:t>
            </a:r>
            <a:endParaRPr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3298A-3099-453E-9A8F-B1F13C7984E6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AF471-29AB-43E4-9703-915FF9574113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รูปภาพ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85"/>
            <a:ext cx="12192000" cy="6854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46138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3298A-3099-453E-9A8F-B1F13C7984E6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AF471-29AB-43E4-9703-915FF95741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171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3298A-3099-453E-9A8F-B1F13C7984E6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AF471-29AB-43E4-9703-915FF95741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77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59458" y="839835"/>
            <a:ext cx="10462619" cy="850853"/>
          </a:xfrm>
        </p:spPr>
        <p:txBody>
          <a:bodyPr/>
          <a:lstStyle/>
          <a:p>
            <a:r>
              <a:rPr lang="th-TH" dirty="0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859458" y="1825625"/>
            <a:ext cx="10462619" cy="4351338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3298A-3099-453E-9A8F-B1F13C7984E6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AF471-29AB-43E4-9703-915FF95741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8826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67306" y="1709738"/>
            <a:ext cx="10446922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 dirty="0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67306" y="4589463"/>
            <a:ext cx="10446922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3298A-3099-453E-9A8F-B1F13C7984E6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AF471-29AB-43E4-9703-915FF95741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8829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67306" y="835911"/>
            <a:ext cx="10458696" cy="854777"/>
          </a:xfrm>
        </p:spPr>
        <p:txBody>
          <a:bodyPr/>
          <a:lstStyle/>
          <a:p>
            <a:r>
              <a:rPr lang="th-TH" dirty="0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867306" y="1825625"/>
            <a:ext cx="5124696" cy="4351338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6201306" y="1825625"/>
            <a:ext cx="5124696" cy="4351338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3298A-3099-453E-9A8F-B1F13C7984E6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AF471-29AB-43E4-9703-915FF95741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3098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67306" y="835911"/>
            <a:ext cx="10454771" cy="854777"/>
          </a:xfrm>
        </p:spPr>
        <p:txBody>
          <a:bodyPr/>
          <a:lstStyle/>
          <a:p>
            <a:r>
              <a:rPr lang="th-TH" dirty="0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67306" y="1681163"/>
            <a:ext cx="509712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 hasCustomPrompt="1"/>
          </p:nvPr>
        </p:nvSpPr>
        <p:spPr>
          <a:xfrm>
            <a:off x="867306" y="2505075"/>
            <a:ext cx="5097121" cy="3684588"/>
          </a:xfrm>
        </p:spPr>
        <p:txBody>
          <a:bodyPr/>
          <a:lstStyle/>
          <a:p>
            <a:pPr lvl="0"/>
            <a:r>
              <a:rPr lang="th-TH" dirty="0" smtClean="0"/>
              <a:t>แก้ผไขสไตล์ของข้อความต้นแบบ</a:t>
            </a:r>
          </a:p>
          <a:p>
            <a:pPr lvl="1"/>
            <a:r>
              <a:rPr lang="th-TH" dirty="0" smtClean="0"/>
              <a:t>ระดับที่สอง</a:t>
            </a:r>
          </a:p>
          <a:p>
            <a:pPr lvl="2"/>
            <a:r>
              <a:rPr lang="th-TH" dirty="0" smtClean="0"/>
              <a:t>ระดับที่สาม</a:t>
            </a:r>
          </a:p>
          <a:p>
            <a:pPr lvl="3"/>
            <a:r>
              <a:rPr lang="th-TH" dirty="0" smtClean="0"/>
              <a:t>ระดับที่สี่</a:t>
            </a:r>
          </a:p>
          <a:p>
            <a:pPr lvl="4"/>
            <a:r>
              <a:rPr lang="th-TH" dirty="0" smtClean="0"/>
              <a:t>ระดับที่ห้า</a:t>
            </a:r>
            <a:endParaRPr lang="en-US" dirty="0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6199854" y="1681163"/>
            <a:ext cx="5122223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dirty="0" smtClean="0"/>
              <a:t>แก้ไขสไตล์ของข้อความต้นแบบ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6199854" y="2505075"/>
            <a:ext cx="5122223" cy="3684588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3298A-3099-453E-9A8F-B1F13C7984E6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ตัวแทนหมายเลขสไลด์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AF471-29AB-43E4-9703-915FF95741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876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67306" y="835911"/>
            <a:ext cx="10454771" cy="854777"/>
          </a:xfrm>
        </p:spPr>
        <p:txBody>
          <a:bodyPr/>
          <a:lstStyle/>
          <a:p>
            <a:r>
              <a:rPr lang="th-TH" dirty="0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3298A-3099-453E-9A8F-B1F13C7984E6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AF471-29AB-43E4-9703-915FF95741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9893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3298A-3099-453E-9A8F-B1F13C7984E6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AF471-29AB-43E4-9703-915FF95741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8270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3298A-3099-453E-9A8F-B1F13C7984E6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AF471-29AB-43E4-9703-915FF95741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67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3298A-3099-453E-9A8F-B1F13C7984E6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AF471-29AB-43E4-9703-915FF95741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173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B3298A-3099-453E-9A8F-B1F13C7984E6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2AF471-29AB-43E4-9703-915FF9574113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รูปภาพ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7" y="0"/>
            <a:ext cx="1218706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6268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endParaRPr lang="en-US" sz="5000" b="1" dirty="0">
              <a:solidFill>
                <a:schemeClr val="bg1"/>
              </a:solidFill>
            </a:endParaRP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1097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992891" y="839835"/>
            <a:ext cx="10195754" cy="850853"/>
          </a:xfrm>
        </p:spPr>
        <p:txBody>
          <a:bodyPr>
            <a:normAutofit/>
          </a:bodyPr>
          <a:lstStyle/>
          <a:p>
            <a:endParaRPr lang="en-US" sz="3600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992891" y="1825625"/>
            <a:ext cx="10195754" cy="4351338"/>
          </a:xfrm>
        </p:spPr>
        <p:txBody>
          <a:bodyPr>
            <a:normAutofit/>
          </a:bodyPr>
          <a:lstStyle/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28340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Line Seed San TH">
      <a:majorFont>
        <a:latin typeface="LINE Seed Sans TH"/>
        <a:ea typeface=""/>
        <a:cs typeface="LINE Seed Sans TH"/>
      </a:majorFont>
      <a:minorFont>
        <a:latin typeface="LINE Seed Sans TH"/>
        <a:ea typeface=""/>
        <a:cs typeface="LINE Seed Sans T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</TotalTime>
  <Words>0</Words>
  <Application>Microsoft Office PowerPoint</Application>
  <PresentationFormat>แบบจอกว้าง</PresentationFormat>
  <Paragraphs>0</Paragraphs>
  <Slides>2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2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2</vt:i4>
      </vt:variant>
    </vt:vector>
  </HeadingPairs>
  <TitlesOfParts>
    <vt:vector size="5" baseType="lpstr">
      <vt:lpstr>LINE Seed Sans TH</vt:lpstr>
      <vt:lpstr>Arial</vt:lpstr>
      <vt:lpstr>ธีมของ Office</vt:lpstr>
      <vt:lpstr>งานนำเสนอ PowerPoint</vt:lpstr>
      <vt:lpstr>งานนำเสนอ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Piyachon Saepae</dc:creator>
  <cp:lastModifiedBy>Piyachon Saepae</cp:lastModifiedBy>
  <cp:revision>5</cp:revision>
  <dcterms:created xsi:type="dcterms:W3CDTF">2024-02-08T08:00:22Z</dcterms:created>
  <dcterms:modified xsi:type="dcterms:W3CDTF">2024-02-08T08:45:01Z</dcterms:modified>
</cp:coreProperties>
</file>