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2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3009-9C9F-42DC-A520-84D83F774A8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37BE-DF9C-492C-AEF8-043649D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1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Jaah</cp:lastModifiedBy>
  <cp:revision>8</cp:revision>
  <dcterms:created xsi:type="dcterms:W3CDTF">2016-11-16T01:45:21Z</dcterms:created>
  <dcterms:modified xsi:type="dcterms:W3CDTF">2017-04-18T07:31:59Z</dcterms:modified>
</cp:coreProperties>
</file>