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C57-9F80-4FF6-BB89-12EA471A121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5BE-C669-424C-B31B-8AB60EDE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7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C57-9F80-4FF6-BB89-12EA471A121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5BE-C669-424C-B31B-8AB60EDE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C57-9F80-4FF6-BB89-12EA471A121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5BE-C669-424C-B31B-8AB60EDE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3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C57-9F80-4FF6-BB89-12EA471A121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5BE-C669-424C-B31B-8AB60EDE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9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C57-9F80-4FF6-BB89-12EA471A121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5BE-C669-424C-B31B-8AB60EDE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8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C57-9F80-4FF6-BB89-12EA471A121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5BE-C669-424C-B31B-8AB60EDE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2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C57-9F80-4FF6-BB89-12EA471A121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5BE-C669-424C-B31B-8AB60EDE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6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C57-9F80-4FF6-BB89-12EA471A121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5BE-C669-424C-B31B-8AB60EDE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9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C57-9F80-4FF6-BB89-12EA471A121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5BE-C669-424C-B31B-8AB60EDE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6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C57-9F80-4FF6-BB89-12EA471A121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5BE-C669-424C-B31B-8AB60EDE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5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2AC57-9F80-4FF6-BB89-12EA471A121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15BE-C669-424C-B31B-8AB60EDE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8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2AC57-9F80-4FF6-BB89-12EA471A121F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15BE-C669-424C-B31B-8AB60EDE7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368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Prapussorn</dc:creator>
  <cp:lastModifiedBy>Prapussorn</cp:lastModifiedBy>
  <cp:revision>6</cp:revision>
  <dcterms:created xsi:type="dcterms:W3CDTF">2016-11-16T01:35:34Z</dcterms:created>
  <dcterms:modified xsi:type="dcterms:W3CDTF">2016-11-16T08:33:32Z</dcterms:modified>
</cp:coreProperties>
</file>