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91"/>
            <a:ext cx="12192000" cy="6898982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 hasCustomPrompt="1"/>
          </p:nvPr>
        </p:nvSpPr>
        <p:spPr>
          <a:xfrm>
            <a:off x="1524000" y="1688757"/>
            <a:ext cx="8550876" cy="180473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dirty="0" smtClean="0"/>
              <a:t>คลิกเพื่อเพิ่มชื่อเรื่อง</a:t>
            </a:r>
            <a:endParaRPr lang="en-US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5684108" cy="160069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dirty="0" smtClean="0"/>
              <a:t>คลิกเพื่อพิมพ์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1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19C8-2919-49A5-9ADA-A126FF94D1B8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2F68-ED91-46FC-9313-BFC745B29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4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19C8-2919-49A5-9ADA-A126FF94D1B8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2F68-ED91-46FC-9313-BFC745B29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3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7666"/>
            <a:ext cx="12221483" cy="6915665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04595" y="179753"/>
            <a:ext cx="7998128" cy="964836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14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2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19C8-2919-49A5-9ADA-A126FF94D1B8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2F68-ED91-46FC-9313-BFC745B29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19C8-2919-49A5-9ADA-A126FF94D1B8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2F68-ED91-46FC-9313-BFC745B29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28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19C8-2919-49A5-9ADA-A126FF94D1B8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2F68-ED91-46FC-9313-BFC745B29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6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19C8-2919-49A5-9ADA-A126FF94D1B8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2F68-ED91-46FC-9313-BFC745B29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1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19C8-2919-49A5-9ADA-A126FF94D1B8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2F68-ED91-46FC-9313-BFC745B29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9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19C8-2919-49A5-9ADA-A126FF94D1B8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2F68-ED91-46FC-9313-BFC745B29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3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319C8-2919-49A5-9ADA-A126FF94D1B8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D2F68-ED91-46FC-9313-BFC745B29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6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76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0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46863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แบบจอกว้าง</PresentationFormat>
  <Paragraphs>0</Paragraphs>
  <Slides>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9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Denjune</dc:creator>
  <cp:lastModifiedBy>Denjune</cp:lastModifiedBy>
  <cp:revision>2</cp:revision>
  <dcterms:created xsi:type="dcterms:W3CDTF">2016-11-10T06:46:36Z</dcterms:created>
  <dcterms:modified xsi:type="dcterms:W3CDTF">2016-11-10T06:48:49Z</dcterms:modified>
</cp:coreProperties>
</file>