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91"/>
            <a:ext cx="12192000" cy="689898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410817" y="1045065"/>
            <a:ext cx="9144000" cy="163273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th-TH" dirty="0" smtClean="0"/>
              <a:t>คลิกเพื่อพิมพ์ชื่อเรื่อง</a:t>
            </a:r>
            <a:endParaRPr lang="en-US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371060" y="291547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dirty="0" smtClean="0"/>
              <a:t>คลิกเพื่อพิมพ์ชื่อเรื่องรอง</a:t>
            </a:r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038600" y="6041101"/>
            <a:ext cx="4114800" cy="3651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คลิกเพื่อพิมพ์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1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9A8E-D87D-45F3-BEA2-33C0618515C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B6AA-D985-4580-A5E9-0BCA43AC6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1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9A8E-D87D-45F3-BEA2-33C0618515C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B6AA-D985-4580-A5E9-0BCA43AC6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91"/>
            <a:ext cx="12192000" cy="689898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952105" y="23978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h-TH" dirty="0" smtClean="0"/>
              <a:t>คลิกเพื่อพิมพ์หัวข้อ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2046251"/>
            <a:ext cx="10515600" cy="4351338"/>
          </a:xfrm>
        </p:spPr>
        <p:txBody>
          <a:bodyPr/>
          <a:lstStyle/>
          <a:p>
            <a:pPr lvl="0"/>
            <a:r>
              <a:rPr lang="th-TH" dirty="0" smtClean="0"/>
              <a:t>แก้ไขสไตล์ของข้อความต้นแบบ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8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8"/>
            <a:ext cx="12192000" cy="689898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2480656" y="240026"/>
            <a:ext cx="9173787" cy="116769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dirty="0" smtClean="0"/>
              <a:t>คลิกเพื่อพิมพ์หัวข้อ</a:t>
            </a:r>
            <a:endParaRPr lang="en-US" dirty="0"/>
          </a:p>
        </p:txBody>
      </p:sp>
      <p:sp>
        <p:nvSpPr>
          <p:cNvPr id="8" name="ตัวแทนเนื้อหา 2"/>
          <p:cNvSpPr>
            <a:spLocks noGrp="1"/>
          </p:cNvSpPr>
          <p:nvPr>
            <p:ph idx="1"/>
          </p:nvPr>
        </p:nvSpPr>
        <p:spPr>
          <a:xfrm>
            <a:off x="2480657" y="1654883"/>
            <a:ext cx="9173787" cy="4351338"/>
          </a:xfrm>
        </p:spPr>
        <p:txBody>
          <a:bodyPr/>
          <a:lstStyle/>
          <a:p>
            <a:pPr lvl="0"/>
            <a:r>
              <a:rPr lang="th-TH" dirty="0" smtClean="0"/>
              <a:t>แก้ไขสไตล์ของข้อความต้นแบบ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91"/>
            <a:ext cx="12192000" cy="6898982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 userDrawn="1"/>
        </p:nvSpPr>
        <p:spPr>
          <a:xfrm>
            <a:off x="271849" y="1762898"/>
            <a:ext cx="950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err="1" smtClean="0">
                <a:solidFill>
                  <a:schemeClr val="bg1"/>
                </a:solidFill>
              </a:rPr>
              <a:t>Thank</a:t>
            </a:r>
            <a:r>
              <a:rPr lang="th-TH" sz="5400" dirty="0" smtClean="0">
                <a:solidFill>
                  <a:schemeClr val="bg1"/>
                </a:solidFill>
              </a:rPr>
              <a:t> </a:t>
            </a:r>
            <a:r>
              <a:rPr lang="th-TH" sz="5400" dirty="0" err="1" smtClean="0">
                <a:solidFill>
                  <a:schemeClr val="bg1"/>
                </a:solidFill>
              </a:rPr>
              <a:t>you</a:t>
            </a:r>
            <a:r>
              <a:rPr lang="th-TH" sz="5400" dirty="0" smtClean="0">
                <a:solidFill>
                  <a:schemeClr val="bg1"/>
                </a:solidFill>
              </a:rPr>
              <a:t> </a:t>
            </a:r>
            <a:r>
              <a:rPr lang="th-TH" sz="5400" dirty="0" err="1" smtClean="0">
                <a:solidFill>
                  <a:schemeClr val="bg1"/>
                </a:solidFill>
              </a:rPr>
              <a:t>for</a:t>
            </a:r>
            <a:r>
              <a:rPr lang="th-TH" sz="5400" dirty="0" smtClean="0">
                <a:solidFill>
                  <a:schemeClr val="bg1"/>
                </a:solidFill>
              </a:rPr>
              <a:t> </a:t>
            </a:r>
            <a:r>
              <a:rPr lang="th-TH" sz="5400" dirty="0" err="1" smtClean="0">
                <a:solidFill>
                  <a:schemeClr val="bg1"/>
                </a:solidFill>
              </a:rPr>
              <a:t>your</a:t>
            </a:r>
            <a:r>
              <a:rPr lang="th-TH" sz="5400" dirty="0" smtClean="0">
                <a:solidFill>
                  <a:schemeClr val="bg1"/>
                </a:solidFill>
              </a:rPr>
              <a:t> </a:t>
            </a:r>
            <a:r>
              <a:rPr lang="th-TH" sz="5400" dirty="0" err="1" smtClean="0">
                <a:solidFill>
                  <a:schemeClr val="bg1"/>
                </a:solidFill>
              </a:rPr>
              <a:t>attention</a:t>
            </a:r>
            <a:r>
              <a:rPr lang="th-TH" sz="5400" dirty="0" smtClean="0">
                <a:solidFill>
                  <a:schemeClr val="bg1"/>
                </a:solidFill>
              </a:rPr>
              <a:t>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3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9A8E-D87D-45F3-BEA2-33C0618515C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B6AA-D985-4580-A5E9-0BCA43AC6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3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9A8E-D87D-45F3-BEA2-33C0618515C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B6AA-D985-4580-A5E9-0BCA43AC6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9A8E-D87D-45F3-BEA2-33C0618515C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B6AA-D985-4580-A5E9-0BCA43AC6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2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9A8E-D87D-45F3-BEA2-33C0618515C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B6AA-D985-4580-A5E9-0BCA43AC6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3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9A8E-D87D-45F3-BEA2-33C0618515C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B6AA-D985-4580-A5E9-0BCA43AC6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8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9A8E-D87D-45F3-BEA2-33C0618515C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6B6AA-D985-4580-A5E9-0BCA43AC6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8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3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แบบจอกว้าง</PresentationFormat>
  <Paragraphs>0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0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Denjune</dc:creator>
  <cp:lastModifiedBy>Denjune</cp:lastModifiedBy>
  <cp:revision>9</cp:revision>
  <dcterms:created xsi:type="dcterms:W3CDTF">2016-10-31T02:52:40Z</dcterms:created>
  <dcterms:modified xsi:type="dcterms:W3CDTF">2016-11-18T09:55:44Z</dcterms:modified>
</cp:coreProperties>
</file>