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3" r:id="rId1"/>
  </p:sldMasterIdLst>
  <p:notesMasterIdLst>
    <p:notesMasterId r:id="rId67"/>
  </p:notesMasterIdLst>
  <p:handoutMasterIdLst>
    <p:handoutMasterId r:id="rId68"/>
  </p:handoutMasterIdLst>
  <p:sldIdLst>
    <p:sldId id="443" r:id="rId2"/>
    <p:sldId id="334" r:id="rId3"/>
    <p:sldId id="450" r:id="rId4"/>
    <p:sldId id="437" r:id="rId5"/>
    <p:sldId id="338" r:id="rId6"/>
    <p:sldId id="420" r:id="rId7"/>
    <p:sldId id="341" r:id="rId8"/>
    <p:sldId id="318" r:id="rId9"/>
    <p:sldId id="393" r:id="rId10"/>
    <p:sldId id="394" r:id="rId11"/>
    <p:sldId id="332" r:id="rId12"/>
    <p:sldId id="392" r:id="rId13"/>
    <p:sldId id="403" r:id="rId14"/>
    <p:sldId id="438" r:id="rId15"/>
    <p:sldId id="440" r:id="rId16"/>
    <p:sldId id="442" r:id="rId17"/>
    <p:sldId id="350" r:id="rId18"/>
    <p:sldId id="364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67" r:id="rId36"/>
    <p:sldId id="468" r:id="rId37"/>
    <p:sldId id="469" r:id="rId38"/>
    <p:sldId id="484" r:id="rId39"/>
    <p:sldId id="471" r:id="rId40"/>
    <p:sldId id="472" r:id="rId41"/>
    <p:sldId id="473" r:id="rId42"/>
    <p:sldId id="474" r:id="rId43"/>
    <p:sldId id="475" r:id="rId44"/>
    <p:sldId id="476" r:id="rId45"/>
    <p:sldId id="477" r:id="rId46"/>
    <p:sldId id="478" r:id="rId47"/>
    <p:sldId id="479" r:id="rId48"/>
    <p:sldId id="480" r:id="rId49"/>
    <p:sldId id="481" r:id="rId50"/>
    <p:sldId id="482" r:id="rId51"/>
    <p:sldId id="483" r:id="rId52"/>
    <p:sldId id="429" r:id="rId53"/>
    <p:sldId id="430" r:id="rId54"/>
    <p:sldId id="431" r:id="rId55"/>
    <p:sldId id="448" r:id="rId56"/>
    <p:sldId id="447" r:id="rId57"/>
    <p:sldId id="449" r:id="rId58"/>
    <p:sldId id="433" r:id="rId59"/>
    <p:sldId id="434" r:id="rId60"/>
    <p:sldId id="435" r:id="rId61"/>
    <p:sldId id="404" r:id="rId62"/>
    <p:sldId id="485" r:id="rId63"/>
    <p:sldId id="486" r:id="rId64"/>
    <p:sldId id="487" r:id="rId65"/>
    <p:sldId id="488" r:id="rId66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 varScale="1">
        <p:scale>
          <a:sx n="65" d="100"/>
          <a:sy n="65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9;&#3633;&#3594;&#3596;&#3634;\KM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9;&#3633;&#3594;&#3596;&#3634;\KM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9;&#3633;&#3594;&#3596;&#3634;\KM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4800" b="1" i="0" u="none" strike="noStrike" baseline="0" dirty="0" smtClean="0">
                <a:effectLst/>
              </a:rPr>
              <a:t>Factor1: </a:t>
            </a:r>
            <a:r>
              <a:rPr lang="th-TH" sz="4800" b="1" i="0" u="none" strike="noStrike" baseline="0" dirty="0" smtClean="0">
                <a:effectLst/>
              </a:rPr>
              <a:t>การตัดสินความถูกต้องของพฤติกรรม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Sheet3!$D$2</c:f>
              <c:strCache>
                <c:ptCount val="1"/>
                <c:pt idx="0">
                  <c:v>ความเป็นอิสระ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Sheet3!$B$3:$C$6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Sheet3!$D$3:$D$6</c:f>
              <c:numCache>
                <c:formatCode>0.00</c:formatCode>
                <c:ptCount val="4"/>
                <c:pt idx="0">
                  <c:v>3.51</c:v>
                </c:pt>
                <c:pt idx="1">
                  <c:v>3.67</c:v>
                </c:pt>
                <c:pt idx="2">
                  <c:v>3.6</c:v>
                </c:pt>
                <c:pt idx="3">
                  <c:v>3.78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39-40E5-A35D-42A3259DF5B6}"/>
            </c:ext>
          </c:extLst>
        </c:ser>
        <c:ser>
          <c:idx val="1"/>
          <c:order val="1"/>
          <c:tx>
            <c:strRef>
              <c:f>Sheet3!$E$2</c:f>
              <c:strCache>
                <c:ptCount val="1"/>
                <c:pt idx="0">
                  <c:v>ความเคารพ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Sheet3!$B$3:$C$6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Sheet3!$E$3:$E$6</c:f>
              <c:numCache>
                <c:formatCode>0.00</c:formatCode>
                <c:ptCount val="4"/>
                <c:pt idx="0">
                  <c:v>2.6</c:v>
                </c:pt>
                <c:pt idx="1">
                  <c:v>3</c:v>
                </c:pt>
                <c:pt idx="2">
                  <c:v>2.52</c:v>
                </c:pt>
                <c:pt idx="3">
                  <c:v>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39-40E5-A35D-42A3259DF5B6}"/>
            </c:ext>
          </c:extLst>
        </c:ser>
        <c:ser>
          <c:idx val="2"/>
          <c:order val="2"/>
          <c:tx>
            <c:strRef>
              <c:f>Sheet3!$F$2</c:f>
              <c:strCache>
                <c:ptCount val="1"/>
                <c:pt idx="0">
                  <c:v>ความรับผิดชอบ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Sheet3!$B$3:$C$6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Sheet3!$F$3:$F$6</c:f>
              <c:numCache>
                <c:formatCode>0.00</c:formatCode>
                <c:ptCount val="4"/>
                <c:pt idx="0">
                  <c:v>3.89</c:v>
                </c:pt>
                <c:pt idx="1">
                  <c:v>4.0199999999999996</c:v>
                </c:pt>
                <c:pt idx="2">
                  <c:v>3.93</c:v>
                </c:pt>
                <c:pt idx="3">
                  <c:v>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39-40E5-A35D-42A3259DF5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9536376"/>
        <c:axId val="296421592"/>
      </c:barChart>
      <c:catAx>
        <c:axId val="209536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296421592"/>
        <c:crosses val="autoZero"/>
        <c:auto val="1"/>
        <c:lblAlgn val="ctr"/>
        <c:lblOffset val="100"/>
        <c:noMultiLvlLbl val="0"/>
      </c:catAx>
      <c:valAx>
        <c:axId val="2964215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209536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lumMod val="85000"/>
      </a:schemeClr>
    </a:solidFill>
    <a:ln w="9525" cap="flat" cmpd="sng" algn="ctr">
      <a:solidFill>
        <a:srgbClr val="FFC000"/>
      </a:solidFill>
      <a:round/>
    </a:ln>
    <a:effectLst/>
  </c:spPr>
  <c:txPr>
    <a:bodyPr/>
    <a:lstStyle/>
    <a:p>
      <a:pPr>
        <a:defRPr sz="40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4800" b="1" i="0" u="none" strike="noStrike" baseline="0" dirty="0" smtClean="0">
                <a:effectLst/>
              </a:rPr>
              <a:t>Factor2: </a:t>
            </a:r>
            <a:r>
              <a:rPr lang="th-TH" sz="4800" b="1" i="0" u="none" strike="noStrike" baseline="0" dirty="0" smtClean="0">
                <a:effectLst/>
              </a:rPr>
              <a:t>ความเอนเอียงเชิงบวกที่จะทำตามเหตุการณ์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'Sheet3 (2)'!$D$2</c:f>
              <c:strCache>
                <c:ptCount val="1"/>
                <c:pt idx="0">
                  <c:v>ความเป็นอิสระ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'Sheet3 (2)'!$B$3:$C$6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'Sheet3 (2)'!$D$3:$D$6</c:f>
              <c:numCache>
                <c:formatCode>0.00</c:formatCode>
                <c:ptCount val="4"/>
                <c:pt idx="0">
                  <c:v>3.4</c:v>
                </c:pt>
                <c:pt idx="1">
                  <c:v>4.3099999999999996</c:v>
                </c:pt>
                <c:pt idx="2">
                  <c:v>4.1100000000000003</c:v>
                </c:pt>
                <c:pt idx="3">
                  <c:v>4.4800000000000004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5-413D-B3DA-C635FD7C8A0B}"/>
            </c:ext>
          </c:extLst>
        </c:ser>
        <c:ser>
          <c:idx val="1"/>
          <c:order val="1"/>
          <c:tx>
            <c:strRef>
              <c:f>'Sheet3 (2)'!$E$2</c:f>
              <c:strCache>
                <c:ptCount val="1"/>
                <c:pt idx="0">
                  <c:v>ความเคารพ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'Sheet3 (2)'!$B$3:$C$6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'Sheet3 (2)'!$E$3:$E$6</c:f>
              <c:numCache>
                <c:formatCode>0.00</c:formatCode>
                <c:ptCount val="4"/>
                <c:pt idx="0">
                  <c:v>3.5</c:v>
                </c:pt>
                <c:pt idx="1">
                  <c:v>1.44</c:v>
                </c:pt>
                <c:pt idx="2">
                  <c:v>3.55</c:v>
                </c:pt>
                <c:pt idx="3">
                  <c:v>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35-413D-B3DA-C635FD7C8A0B}"/>
            </c:ext>
          </c:extLst>
        </c:ser>
        <c:ser>
          <c:idx val="2"/>
          <c:order val="2"/>
          <c:tx>
            <c:strRef>
              <c:f>'Sheet3 (2)'!$F$2</c:f>
              <c:strCache>
                <c:ptCount val="1"/>
                <c:pt idx="0">
                  <c:v>ความรับผิดชอบ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'Sheet3 (2)'!$B$3:$C$6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'Sheet3 (2)'!$F$3:$F$6</c:f>
              <c:numCache>
                <c:formatCode>0.00</c:formatCode>
                <c:ptCount val="4"/>
                <c:pt idx="0">
                  <c:v>4.28</c:v>
                </c:pt>
                <c:pt idx="1">
                  <c:v>4.33</c:v>
                </c:pt>
                <c:pt idx="2">
                  <c:v>4.25</c:v>
                </c:pt>
                <c:pt idx="3">
                  <c:v>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5-413D-B3DA-C635FD7C8A0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6422376"/>
        <c:axId val="296422768"/>
      </c:barChart>
      <c:catAx>
        <c:axId val="296422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296422768"/>
        <c:crosses val="autoZero"/>
        <c:auto val="1"/>
        <c:lblAlgn val="ctr"/>
        <c:lblOffset val="100"/>
        <c:noMultiLvlLbl val="0"/>
      </c:catAx>
      <c:valAx>
        <c:axId val="2964227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29642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40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en-US" sz="4800" b="1" i="0" u="none" strike="noStrike" baseline="0" dirty="0" smtClean="0">
                <a:effectLst/>
              </a:rPr>
              <a:t>Factor3: </a:t>
            </a:r>
            <a:r>
              <a:rPr lang="th-TH" sz="4800" dirty="0" smtClean="0">
                <a:effectLst/>
              </a:rPr>
              <a:t>การตอบสนองอย่างเหมาะสมต่อเหตุการณ์</a:t>
            </a:r>
            <a:endParaRPr lang="en-US" sz="4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480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'Sheet3 (3)'!$D$2</c:f>
              <c:strCache>
                <c:ptCount val="1"/>
                <c:pt idx="0">
                  <c:v>ความเป็นอิสระ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'Sheet3 (3)'!$B$3:$C$6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'Sheet3 (3)'!$D$3:$D$6</c:f>
              <c:numCache>
                <c:formatCode>0.00</c:formatCode>
                <c:ptCount val="4"/>
                <c:pt idx="0">
                  <c:v>1.65</c:v>
                </c:pt>
                <c:pt idx="1">
                  <c:v>1.9</c:v>
                </c:pt>
                <c:pt idx="2">
                  <c:v>1.6</c:v>
                </c:pt>
                <c:pt idx="3">
                  <c:v>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6D-4C51-8AF8-9489D621D2E9}"/>
            </c:ext>
          </c:extLst>
        </c:ser>
        <c:ser>
          <c:idx val="1"/>
          <c:order val="1"/>
          <c:tx>
            <c:strRef>
              <c:f>'Sheet3 (3)'!$E$2</c:f>
              <c:strCache>
                <c:ptCount val="1"/>
                <c:pt idx="0">
                  <c:v>ความเคารพ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'Sheet3 (3)'!$B$3:$C$6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'Sheet3 (3)'!$E$3:$E$6</c:f>
              <c:numCache>
                <c:formatCode>0.00</c:formatCode>
                <c:ptCount val="4"/>
                <c:pt idx="0">
                  <c:v>1.52</c:v>
                </c:pt>
                <c:pt idx="1">
                  <c:v>1.62</c:v>
                </c:pt>
                <c:pt idx="2">
                  <c:v>1.61</c:v>
                </c:pt>
                <c:pt idx="3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6D-4C51-8AF8-9489D621D2E9}"/>
            </c:ext>
          </c:extLst>
        </c:ser>
        <c:ser>
          <c:idx val="2"/>
          <c:order val="2"/>
          <c:tx>
            <c:strRef>
              <c:f>'Sheet3 (3)'!$F$2</c:f>
              <c:strCache>
                <c:ptCount val="1"/>
                <c:pt idx="0">
                  <c:v>ความรับผิดชอบ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'Sheet3 (3)'!$B$3:$C$6</c:f>
              <c:multiLvlStrCache>
                <c:ptCount val="4"/>
                <c:lvl>
                  <c:pt idx="0">
                    <c:v>ก่อน</c:v>
                  </c:pt>
                  <c:pt idx="1">
                    <c:v>หลัง</c:v>
                  </c:pt>
                  <c:pt idx="2">
                    <c:v>ก่อน</c:v>
                  </c:pt>
                  <c:pt idx="3">
                    <c:v>หลัง</c:v>
                  </c:pt>
                </c:lvl>
                <c:lvl>
                  <c:pt idx="0">
                    <c:v>2556</c:v>
                  </c:pt>
                  <c:pt idx="2">
                    <c:v>2555</c:v>
                  </c:pt>
                </c:lvl>
              </c:multiLvlStrCache>
            </c:multiLvlStrRef>
          </c:cat>
          <c:val>
            <c:numRef>
              <c:f>'Sheet3 (3)'!$F$3:$F$6</c:f>
              <c:numCache>
                <c:formatCode>0.00</c:formatCode>
                <c:ptCount val="4"/>
                <c:pt idx="0">
                  <c:v>1.7</c:v>
                </c:pt>
                <c:pt idx="1">
                  <c:v>1.87</c:v>
                </c:pt>
                <c:pt idx="2">
                  <c:v>1.79</c:v>
                </c:pt>
                <c:pt idx="3">
                  <c:v>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6D-4C51-8AF8-9489D621D2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6423160"/>
        <c:axId val="315114184"/>
      </c:barChart>
      <c:catAx>
        <c:axId val="29642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315114184"/>
        <c:crosses val="autoZero"/>
        <c:auto val="1"/>
        <c:lblAlgn val="ctr"/>
        <c:lblOffset val="100"/>
        <c:noMultiLvlLbl val="0"/>
      </c:catAx>
      <c:valAx>
        <c:axId val="3151141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29642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40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ACD1C-26C8-4E76-B08E-815B3D5FAE9E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D0E0B95-BBE6-47BD-8416-B2F10207968E}">
      <dgm:prSet phldrT="[Text]" custT="1"/>
      <dgm:spPr/>
      <dgm:t>
        <a:bodyPr/>
        <a:lstStyle/>
        <a:p>
          <a:r>
            <a:rPr lang="th-TH" sz="60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ระยะที่ 1</a:t>
          </a:r>
        </a:p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ศึกษาเรียนรู้และวิเคราะห์ชุมชน </a:t>
          </a:r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(พื้นที่ในเขตกทม.และปริมณฑล) </a:t>
          </a:r>
        </a:p>
        <a:p>
          <a:r>
            <a: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อดีตจนถึงปีการศึกษา 2555</a:t>
          </a:r>
          <a:endParaRPr lang="en-US" sz="3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80C07F5-1607-472C-B627-670DE3D40575}" type="parTrans" cxnId="{73627D8E-572F-496C-A06C-2790764DE86B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CEEAC19-9586-40AF-9825-D694C0372BB6}" type="sibTrans" cxnId="{73627D8E-572F-496C-A06C-2790764DE86B}">
      <dgm:prSet custT="1"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21510C4-79D5-4715-9C20-5EDDD8F0A2AF}">
      <dgm:prSet phldrT="[Text]" custT="1"/>
      <dgm:spPr/>
      <dgm:t>
        <a:bodyPr/>
        <a:lstStyle/>
        <a:p>
          <a:r>
            <a:rPr lang="th-TH" sz="44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ระยะที่ 2</a:t>
          </a:r>
        </a:p>
        <a:p>
          <a:r>
            <a:rPr lang="th-TH" sz="44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การ</a:t>
          </a:r>
          <a:r>
            <a:rPr lang="th-TH" sz="44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จัด</a:t>
          </a:r>
          <a:r>
            <a:rPr lang="th-TH" sz="44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โครงการ </a:t>
          </a:r>
          <a:r>
            <a:rPr lang="th-TH" sz="44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(พื้นที่ในเขตกทม.</a:t>
          </a:r>
          <a:r>
            <a:rPr lang="th-TH" sz="44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และปริมณฑล</a:t>
          </a:r>
          <a:r>
            <a:rPr lang="th-TH" sz="44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)</a:t>
          </a:r>
        </a:p>
        <a:p>
          <a:r>
            <a:rPr lang="th-TH" sz="44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ปีการศึกษา 2556-2557</a:t>
          </a:r>
          <a:endParaRPr lang="en-US" sz="44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6F59403-6C20-47AC-B773-0E443FEED1A7}" type="parTrans" cxnId="{CD7EF7D1-6C46-4C68-AC02-A66302318B76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AB38809-1F1C-406D-BCD8-4B0C05F00153}" type="sibTrans" cxnId="{CD7EF7D1-6C46-4C68-AC02-A66302318B76}">
      <dgm:prSet custT="1"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F966EE3-331A-452A-AD59-E23E739A1B7A}">
      <dgm:prSet phldrT="[Text]" custT="1"/>
      <dgm:spPr/>
      <dgm:t>
        <a:bodyPr/>
        <a:lstStyle/>
        <a:p>
          <a:r>
            <a: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ระยะที่ 3</a:t>
          </a:r>
        </a:p>
        <a:p>
          <a:r>
            <a: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การ</a:t>
          </a:r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จัด</a:t>
          </a:r>
          <a:r>
            <a: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โครงการ </a:t>
          </a:r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(</a:t>
          </a:r>
          <a:r>
            <a:rPr lang="th-TH" sz="36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พื้นที่ชุมชน</a:t>
          </a:r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รอบๆ วิทยาลัยเซนต์หลุยส์)</a:t>
          </a:r>
        </a:p>
        <a:p>
          <a:r>
            <a:rPr lang="th-TH" sz="36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ปีการศึกษา 2558-ปัจจุบัน</a:t>
          </a:r>
          <a:endParaRPr lang="en-US" sz="36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7108AD1-22A7-4393-84B6-3699D9A665C1}" type="parTrans" cxnId="{037275AC-7319-4807-A625-DF5BFF2024E8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8886E6D-840C-4387-B704-FB88E4E45D02}" type="sibTrans" cxnId="{037275AC-7319-4807-A625-DF5BFF2024E8}">
      <dgm:prSet/>
      <dgm:spPr/>
      <dgm:t>
        <a:bodyPr/>
        <a:lstStyle/>
        <a:p>
          <a:endParaRPr lang="en-US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91F775D-4D9B-4CB7-9E35-AE855EAC57E2}" type="pres">
      <dgm:prSet presAssocID="{2CEACD1C-26C8-4E76-B08E-815B3D5FAE9E}" presName="Name0" presStyleCnt="0">
        <dgm:presLayoutVars>
          <dgm:dir/>
          <dgm:resizeHandles val="exact"/>
        </dgm:presLayoutVars>
      </dgm:prSet>
      <dgm:spPr/>
    </dgm:pt>
    <dgm:pt modelId="{8592A6A5-0301-478F-B4EA-5C2180F11323}" type="pres">
      <dgm:prSet presAssocID="{5D0E0B95-BBE6-47BD-8416-B2F1020796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74C89-7711-4BEE-A5A8-4E318D73A225}" type="pres">
      <dgm:prSet presAssocID="{9CEEAC19-9586-40AF-9825-D694C0372B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781B68C-3725-4A3F-AB16-23FD168E7854}" type="pres">
      <dgm:prSet presAssocID="{9CEEAC19-9586-40AF-9825-D694C0372B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F90649E-26B5-4E81-99D0-0244AAB9B948}" type="pres">
      <dgm:prSet presAssocID="{421510C4-79D5-4715-9C20-5EDDD8F0A2A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73B10-6ECF-453E-A3BB-5EF4E4E4373D}" type="pres">
      <dgm:prSet presAssocID="{CAB38809-1F1C-406D-BCD8-4B0C05F0015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52BA499-28A3-4607-92EF-7A76BB0E4A6E}" type="pres">
      <dgm:prSet presAssocID="{CAB38809-1F1C-406D-BCD8-4B0C05F0015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AAF85CE-99E6-421B-AB1F-277EF3A52F35}" type="pres">
      <dgm:prSet presAssocID="{1F966EE3-331A-452A-AD59-E23E739A1B7A}" presName="node" presStyleLbl="node1" presStyleIdx="2" presStyleCnt="3" custLinFactNeighborX="-4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B8EC3A-6FE8-4890-8BE6-272DB42FD6A7}" type="presOf" srcId="{9CEEAC19-9586-40AF-9825-D694C0372BB6}" destId="{3781B68C-3725-4A3F-AB16-23FD168E7854}" srcOrd="1" destOrd="0" presId="urn:microsoft.com/office/officeart/2005/8/layout/process1"/>
    <dgm:cxn modelId="{73627D8E-572F-496C-A06C-2790764DE86B}" srcId="{2CEACD1C-26C8-4E76-B08E-815B3D5FAE9E}" destId="{5D0E0B95-BBE6-47BD-8416-B2F10207968E}" srcOrd="0" destOrd="0" parTransId="{880C07F5-1607-472C-B627-670DE3D40575}" sibTransId="{9CEEAC19-9586-40AF-9825-D694C0372BB6}"/>
    <dgm:cxn modelId="{82F239A0-D1A5-47A0-B55C-C95D241AD7A3}" type="presOf" srcId="{9CEEAC19-9586-40AF-9825-D694C0372BB6}" destId="{F5A74C89-7711-4BEE-A5A8-4E318D73A225}" srcOrd="0" destOrd="0" presId="urn:microsoft.com/office/officeart/2005/8/layout/process1"/>
    <dgm:cxn modelId="{1BDF3B13-1C57-49B0-8E13-29B776B0CB06}" type="presOf" srcId="{CAB38809-1F1C-406D-BCD8-4B0C05F00153}" destId="{152BA499-28A3-4607-92EF-7A76BB0E4A6E}" srcOrd="1" destOrd="0" presId="urn:microsoft.com/office/officeart/2005/8/layout/process1"/>
    <dgm:cxn modelId="{B6345ED2-88F1-476F-91C4-53CF940D0C78}" type="presOf" srcId="{421510C4-79D5-4715-9C20-5EDDD8F0A2AF}" destId="{CF90649E-26B5-4E81-99D0-0244AAB9B948}" srcOrd="0" destOrd="0" presId="urn:microsoft.com/office/officeart/2005/8/layout/process1"/>
    <dgm:cxn modelId="{037275AC-7319-4807-A625-DF5BFF2024E8}" srcId="{2CEACD1C-26C8-4E76-B08E-815B3D5FAE9E}" destId="{1F966EE3-331A-452A-AD59-E23E739A1B7A}" srcOrd="2" destOrd="0" parTransId="{E7108AD1-22A7-4393-84B6-3699D9A665C1}" sibTransId="{F8886E6D-840C-4387-B704-FB88E4E45D02}"/>
    <dgm:cxn modelId="{D401C911-2027-4EA2-826D-71CA0C7A1E03}" type="presOf" srcId="{5D0E0B95-BBE6-47BD-8416-B2F10207968E}" destId="{8592A6A5-0301-478F-B4EA-5C2180F11323}" srcOrd="0" destOrd="0" presId="urn:microsoft.com/office/officeart/2005/8/layout/process1"/>
    <dgm:cxn modelId="{40F79720-4B67-4EA8-9736-6EBC87215F76}" type="presOf" srcId="{2CEACD1C-26C8-4E76-B08E-815B3D5FAE9E}" destId="{C91F775D-4D9B-4CB7-9E35-AE855EAC57E2}" srcOrd="0" destOrd="0" presId="urn:microsoft.com/office/officeart/2005/8/layout/process1"/>
    <dgm:cxn modelId="{2D89BBDF-7C50-459D-AAE1-B7BB0C795304}" type="presOf" srcId="{1F966EE3-331A-452A-AD59-E23E739A1B7A}" destId="{7AAF85CE-99E6-421B-AB1F-277EF3A52F35}" srcOrd="0" destOrd="0" presId="urn:microsoft.com/office/officeart/2005/8/layout/process1"/>
    <dgm:cxn modelId="{44EDA6E0-0217-4A17-978A-BBE7205E6392}" type="presOf" srcId="{CAB38809-1F1C-406D-BCD8-4B0C05F00153}" destId="{61073B10-6ECF-453E-A3BB-5EF4E4E4373D}" srcOrd="0" destOrd="0" presId="urn:microsoft.com/office/officeart/2005/8/layout/process1"/>
    <dgm:cxn modelId="{CD7EF7D1-6C46-4C68-AC02-A66302318B76}" srcId="{2CEACD1C-26C8-4E76-B08E-815B3D5FAE9E}" destId="{421510C4-79D5-4715-9C20-5EDDD8F0A2AF}" srcOrd="1" destOrd="0" parTransId="{D6F59403-6C20-47AC-B773-0E443FEED1A7}" sibTransId="{CAB38809-1F1C-406D-BCD8-4B0C05F00153}"/>
    <dgm:cxn modelId="{5FCD436F-05E4-4A21-A03B-1B79754C8E5C}" type="presParOf" srcId="{C91F775D-4D9B-4CB7-9E35-AE855EAC57E2}" destId="{8592A6A5-0301-478F-B4EA-5C2180F11323}" srcOrd="0" destOrd="0" presId="urn:microsoft.com/office/officeart/2005/8/layout/process1"/>
    <dgm:cxn modelId="{D4F31456-D649-48C9-8F03-95252F492CDE}" type="presParOf" srcId="{C91F775D-4D9B-4CB7-9E35-AE855EAC57E2}" destId="{F5A74C89-7711-4BEE-A5A8-4E318D73A225}" srcOrd="1" destOrd="0" presId="urn:microsoft.com/office/officeart/2005/8/layout/process1"/>
    <dgm:cxn modelId="{B56D129A-F84C-4DC2-A71A-CAC62774F16A}" type="presParOf" srcId="{F5A74C89-7711-4BEE-A5A8-4E318D73A225}" destId="{3781B68C-3725-4A3F-AB16-23FD168E7854}" srcOrd="0" destOrd="0" presId="urn:microsoft.com/office/officeart/2005/8/layout/process1"/>
    <dgm:cxn modelId="{6BBAFA1B-D3AB-4726-986D-53AD545683E1}" type="presParOf" srcId="{C91F775D-4D9B-4CB7-9E35-AE855EAC57E2}" destId="{CF90649E-26B5-4E81-99D0-0244AAB9B948}" srcOrd="2" destOrd="0" presId="urn:microsoft.com/office/officeart/2005/8/layout/process1"/>
    <dgm:cxn modelId="{6FA62247-AB8B-4499-8486-AAEECF9F8DBC}" type="presParOf" srcId="{C91F775D-4D9B-4CB7-9E35-AE855EAC57E2}" destId="{61073B10-6ECF-453E-A3BB-5EF4E4E4373D}" srcOrd="3" destOrd="0" presId="urn:microsoft.com/office/officeart/2005/8/layout/process1"/>
    <dgm:cxn modelId="{CEB8C495-AB65-4829-B150-2A1EF94A82E4}" type="presParOf" srcId="{61073B10-6ECF-453E-A3BB-5EF4E4E4373D}" destId="{152BA499-28A3-4607-92EF-7A76BB0E4A6E}" srcOrd="0" destOrd="0" presId="urn:microsoft.com/office/officeart/2005/8/layout/process1"/>
    <dgm:cxn modelId="{E6520D95-89E7-4751-A871-C5362F808297}" type="presParOf" srcId="{C91F775D-4D9B-4CB7-9E35-AE855EAC57E2}" destId="{7AAF85CE-99E6-421B-AB1F-277EF3A52F3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7. ปิด </a:t>
          </a:r>
          <a:r>
            <a:rPr lang="en-US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Job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วิเคราะห์สรุปโครงการ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ทำสื่อคลิปวิดีโอ โปสเตอร์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8C9C0ED-0DC7-4E3D-9799-4ADEDFA7F37D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นำเสนอหน้าชั้นเรียน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8396C3F-7B20-4CA3-8549-A6366316B362}" type="parTrans" cxnId="{799A955B-EF3D-4EFD-BA63-E2DF1B747125}">
      <dgm:prSet/>
      <dgm:spPr/>
      <dgm:t>
        <a:bodyPr/>
        <a:lstStyle/>
        <a:p>
          <a:endParaRPr lang="th-TH" sz="4000"/>
        </a:p>
      </dgm:t>
    </dgm:pt>
    <dgm:pt modelId="{3F9E8CB9-7586-4BBF-BEE3-87A8F395EADE}" type="sibTrans" cxnId="{799A955B-EF3D-4EFD-BA63-E2DF1B747125}">
      <dgm:prSet/>
      <dgm:spPr/>
      <dgm:t>
        <a:bodyPr/>
        <a:lstStyle/>
        <a:p>
          <a:endParaRPr lang="th-TH" sz="4000"/>
        </a:p>
      </dgm:t>
    </dgm:pt>
    <dgm:pt modelId="{30475B25-2188-41B1-9E2D-071BCB2097BE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ถอดบทเรียน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40AB0AC-6BCB-426D-A673-FE1EA2114AAA}" type="parTrans" cxnId="{996B02E5-3AC6-4B59-871C-790AE2DB731F}">
      <dgm:prSet/>
      <dgm:spPr/>
      <dgm:t>
        <a:bodyPr/>
        <a:lstStyle/>
        <a:p>
          <a:endParaRPr lang="th-TH" sz="4000"/>
        </a:p>
      </dgm:t>
    </dgm:pt>
    <dgm:pt modelId="{5AF7E5EA-7145-42B1-A22E-9910E393B282}" type="sibTrans" cxnId="{996B02E5-3AC6-4B59-871C-790AE2DB731F}">
      <dgm:prSet/>
      <dgm:spPr/>
      <dgm:t>
        <a:bodyPr/>
        <a:lstStyle/>
        <a:p>
          <a:endParaRPr lang="th-TH" sz="4000"/>
        </a:p>
      </dgm:t>
    </dgm:pt>
    <dgm:pt modelId="{3B28D090-DB10-4C3E-ADE5-9AADE0ED1FD6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ประเมินรายวิชา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68859E-58F1-4083-9470-7DA0A79A811C}" type="parTrans" cxnId="{03BE72FD-B66B-4656-8973-40B5C54CD33F}">
      <dgm:prSet/>
      <dgm:spPr/>
      <dgm:t>
        <a:bodyPr/>
        <a:lstStyle/>
        <a:p>
          <a:endParaRPr lang="th-TH" sz="4000"/>
        </a:p>
      </dgm:t>
    </dgm:pt>
    <dgm:pt modelId="{37ECE170-BBF0-47F2-BC6A-EC16AFC94C34}" type="sibTrans" cxnId="{03BE72FD-B66B-4656-8973-40B5C54CD33F}">
      <dgm:prSet/>
      <dgm:spPr/>
      <dgm:t>
        <a:bodyPr/>
        <a:lstStyle/>
        <a:p>
          <a:endParaRPr lang="th-TH" sz="4000"/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6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6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5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6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5"/>
      <dgm:spPr/>
    </dgm:pt>
    <dgm:pt modelId="{91E46663-D0C2-45BF-B641-E9FCB8CC2A40}" type="pres">
      <dgm:prSet presAssocID="{262B8D1B-8290-46B6-A20B-0A38FF0FC858}" presName="vertSpace2b" presStyleCnt="0"/>
      <dgm:spPr/>
    </dgm:pt>
    <dgm:pt modelId="{C2B3307E-7B53-4C9D-A453-F8B7BE67EB9B}" type="pres">
      <dgm:prSet presAssocID="{68C9C0ED-0DC7-4E3D-9799-4ADEDFA7F37D}" presName="horz2" presStyleCnt="0"/>
      <dgm:spPr/>
    </dgm:pt>
    <dgm:pt modelId="{2E212054-54BC-402D-B32C-223E848E81A8}" type="pres">
      <dgm:prSet presAssocID="{68C9C0ED-0DC7-4E3D-9799-4ADEDFA7F37D}" presName="horzSpace2" presStyleCnt="0"/>
      <dgm:spPr/>
    </dgm:pt>
    <dgm:pt modelId="{62309B52-E170-404F-923C-0B5DA7023AD0}" type="pres">
      <dgm:prSet presAssocID="{68C9C0ED-0DC7-4E3D-9799-4ADEDFA7F37D}" presName="tx2" presStyleLbl="revTx" presStyleIdx="3" presStyleCnt="6"/>
      <dgm:spPr/>
      <dgm:t>
        <a:bodyPr/>
        <a:lstStyle/>
        <a:p>
          <a:endParaRPr lang="th-TH"/>
        </a:p>
      </dgm:t>
    </dgm:pt>
    <dgm:pt modelId="{141D9D4C-D35E-4E11-8784-488972B86FC4}" type="pres">
      <dgm:prSet presAssocID="{68C9C0ED-0DC7-4E3D-9799-4ADEDFA7F37D}" presName="vert2" presStyleCnt="0"/>
      <dgm:spPr/>
    </dgm:pt>
    <dgm:pt modelId="{8A4FF9ED-D0B2-4F07-A8C2-9EA1D33B8EE6}" type="pres">
      <dgm:prSet presAssocID="{68C9C0ED-0DC7-4E3D-9799-4ADEDFA7F37D}" presName="thinLine2b" presStyleLbl="callout" presStyleIdx="2" presStyleCnt="5"/>
      <dgm:spPr/>
    </dgm:pt>
    <dgm:pt modelId="{5C79CECF-9DD7-467F-8E4B-F349D260B09D}" type="pres">
      <dgm:prSet presAssocID="{68C9C0ED-0DC7-4E3D-9799-4ADEDFA7F37D}" presName="vertSpace2b" presStyleCnt="0"/>
      <dgm:spPr/>
    </dgm:pt>
    <dgm:pt modelId="{5EF407D3-D938-4E8C-A820-A97FD33CA70E}" type="pres">
      <dgm:prSet presAssocID="{30475B25-2188-41B1-9E2D-071BCB2097BE}" presName="horz2" presStyleCnt="0"/>
      <dgm:spPr/>
    </dgm:pt>
    <dgm:pt modelId="{E07C9E6A-5237-4C67-A70F-BBA71635471B}" type="pres">
      <dgm:prSet presAssocID="{30475B25-2188-41B1-9E2D-071BCB2097BE}" presName="horzSpace2" presStyleCnt="0"/>
      <dgm:spPr/>
    </dgm:pt>
    <dgm:pt modelId="{EE536858-F154-4D52-9BB8-0CB9BEBF49C1}" type="pres">
      <dgm:prSet presAssocID="{30475B25-2188-41B1-9E2D-071BCB2097BE}" presName="tx2" presStyleLbl="revTx" presStyleIdx="4" presStyleCnt="6"/>
      <dgm:spPr/>
      <dgm:t>
        <a:bodyPr/>
        <a:lstStyle/>
        <a:p>
          <a:endParaRPr lang="th-TH"/>
        </a:p>
      </dgm:t>
    </dgm:pt>
    <dgm:pt modelId="{85853066-7102-4BCB-B7D9-A3C05065F497}" type="pres">
      <dgm:prSet presAssocID="{30475B25-2188-41B1-9E2D-071BCB2097BE}" presName="vert2" presStyleCnt="0"/>
      <dgm:spPr/>
    </dgm:pt>
    <dgm:pt modelId="{809A59C4-5604-4F40-956C-8FCF764263E6}" type="pres">
      <dgm:prSet presAssocID="{30475B25-2188-41B1-9E2D-071BCB2097BE}" presName="thinLine2b" presStyleLbl="callout" presStyleIdx="3" presStyleCnt="5"/>
      <dgm:spPr/>
    </dgm:pt>
    <dgm:pt modelId="{E8FF9006-CE72-48C4-9EB5-583696D4BADE}" type="pres">
      <dgm:prSet presAssocID="{30475B25-2188-41B1-9E2D-071BCB2097BE}" presName="vertSpace2b" presStyleCnt="0"/>
      <dgm:spPr/>
    </dgm:pt>
    <dgm:pt modelId="{FC96D6BA-3671-48A1-A8DA-E1B36F19A611}" type="pres">
      <dgm:prSet presAssocID="{3B28D090-DB10-4C3E-ADE5-9AADE0ED1FD6}" presName="horz2" presStyleCnt="0"/>
      <dgm:spPr/>
    </dgm:pt>
    <dgm:pt modelId="{B992A314-E037-4C90-AC27-AB4A02240C7B}" type="pres">
      <dgm:prSet presAssocID="{3B28D090-DB10-4C3E-ADE5-9AADE0ED1FD6}" presName="horzSpace2" presStyleCnt="0"/>
      <dgm:spPr/>
    </dgm:pt>
    <dgm:pt modelId="{D5EEC2E1-BDFA-4B76-9A00-5E243EDA606C}" type="pres">
      <dgm:prSet presAssocID="{3B28D090-DB10-4C3E-ADE5-9AADE0ED1FD6}" presName="tx2" presStyleLbl="revTx" presStyleIdx="5" presStyleCnt="6"/>
      <dgm:spPr/>
      <dgm:t>
        <a:bodyPr/>
        <a:lstStyle/>
        <a:p>
          <a:endParaRPr lang="th-TH"/>
        </a:p>
      </dgm:t>
    </dgm:pt>
    <dgm:pt modelId="{795C2A6F-41F3-4FD7-863F-01ACE6CC29C3}" type="pres">
      <dgm:prSet presAssocID="{3B28D090-DB10-4C3E-ADE5-9AADE0ED1FD6}" presName="vert2" presStyleCnt="0"/>
      <dgm:spPr/>
    </dgm:pt>
    <dgm:pt modelId="{D1981818-125C-4080-A89E-7CE648DCA237}" type="pres">
      <dgm:prSet presAssocID="{3B28D090-DB10-4C3E-ADE5-9AADE0ED1FD6}" presName="thinLine2b" presStyleLbl="callout" presStyleIdx="4" presStyleCnt="5"/>
      <dgm:spPr/>
    </dgm:pt>
    <dgm:pt modelId="{41EEAD4D-26F2-465E-A7EF-C3DC996A285E}" type="pres">
      <dgm:prSet presAssocID="{3B28D090-DB10-4C3E-ADE5-9AADE0ED1FD6}" presName="vertSpace2b" presStyleCnt="0"/>
      <dgm:spPr/>
    </dgm:pt>
  </dgm:ptLst>
  <dgm:cxnLst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03BE72FD-B66B-4656-8973-40B5C54CD33F}" srcId="{EE1F5806-C79C-43A6-B21D-ED58F1325895}" destId="{3B28D090-DB10-4C3E-ADE5-9AADE0ED1FD6}" srcOrd="4" destOrd="0" parTransId="{A068859E-58F1-4083-9470-7DA0A79A811C}" sibTransId="{37ECE170-BBF0-47F2-BC6A-EC16AFC94C34}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68A0A604-FEBF-4C35-84A3-A6AA9FE2EE79}" type="presOf" srcId="{68C9C0ED-0DC7-4E3D-9799-4ADEDFA7F37D}" destId="{62309B52-E170-404F-923C-0B5DA7023AD0}" srcOrd="0" destOrd="0" presId="urn:microsoft.com/office/officeart/2008/layout/LinedList"/>
    <dgm:cxn modelId="{39BA9B09-9C11-4E51-932D-727A4C811036}" type="presOf" srcId="{978717C6-EB65-4758-A28E-6F3BFFB7F298}" destId="{4A556489-E672-4AC2-83C7-C1963EA09427}" srcOrd="0" destOrd="0" presId="urn:microsoft.com/office/officeart/2008/layout/LinedList"/>
    <dgm:cxn modelId="{A379A67E-7586-42C4-80BA-95A56742DE93}" type="presOf" srcId="{262B8D1B-8290-46B6-A20B-0A38FF0FC858}" destId="{CA746A08-2F03-4D9B-8B3F-6513C720C4A2}" srcOrd="0" destOrd="0" presId="urn:microsoft.com/office/officeart/2008/layout/LinedList"/>
    <dgm:cxn modelId="{1F8F5807-EBB5-44EC-A322-F49DF9FFCFE4}" type="presOf" srcId="{EE1F5806-C79C-43A6-B21D-ED58F1325895}" destId="{EFAA075E-9BDA-40F0-B85E-CA2B71B90D1F}" srcOrd="0" destOrd="0" presId="urn:microsoft.com/office/officeart/2008/layout/LinedList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683910C4-605D-4DD1-B891-2BB720F84105}" type="presOf" srcId="{A78D1223-883E-4FD0-9220-849E3E84A08C}" destId="{4E16057B-FF64-4A3F-B6FF-312343E23C8E}" srcOrd="0" destOrd="0" presId="urn:microsoft.com/office/officeart/2008/layout/LinedList"/>
    <dgm:cxn modelId="{799A955B-EF3D-4EFD-BA63-E2DF1B747125}" srcId="{EE1F5806-C79C-43A6-B21D-ED58F1325895}" destId="{68C9C0ED-0DC7-4E3D-9799-4ADEDFA7F37D}" srcOrd="2" destOrd="0" parTransId="{28396C3F-7B20-4CA3-8549-A6366316B362}" sibTransId="{3F9E8CB9-7586-4BBF-BEE3-87A8F395EADE}"/>
    <dgm:cxn modelId="{07FFC7CE-DE6E-4729-99D3-A567965C8A47}" type="presOf" srcId="{30475B25-2188-41B1-9E2D-071BCB2097BE}" destId="{EE536858-F154-4D52-9BB8-0CB9BEBF49C1}" srcOrd="0" destOrd="0" presId="urn:microsoft.com/office/officeart/2008/layout/LinedList"/>
    <dgm:cxn modelId="{996B02E5-3AC6-4B59-871C-790AE2DB731F}" srcId="{EE1F5806-C79C-43A6-B21D-ED58F1325895}" destId="{30475B25-2188-41B1-9E2D-071BCB2097BE}" srcOrd="3" destOrd="0" parTransId="{F40AB0AC-6BCB-426D-A673-FE1EA2114AAA}" sibTransId="{5AF7E5EA-7145-42B1-A22E-9910E393B282}"/>
    <dgm:cxn modelId="{293466FA-F97D-430A-B404-D7028849B6A0}" type="presOf" srcId="{3B28D090-DB10-4C3E-ADE5-9AADE0ED1FD6}" destId="{D5EEC2E1-BDFA-4B76-9A00-5E243EDA606C}" srcOrd="0" destOrd="0" presId="urn:microsoft.com/office/officeart/2008/layout/LinedList"/>
    <dgm:cxn modelId="{6F00883A-0B92-441F-B4B3-91B1D09AA2EE}" type="presParOf" srcId="{4A556489-E672-4AC2-83C7-C1963EA09427}" destId="{59010DD2-1107-4F9E-8C94-7CA132CE826B}" srcOrd="0" destOrd="0" presId="urn:microsoft.com/office/officeart/2008/layout/LinedList"/>
    <dgm:cxn modelId="{E4CD2116-BEF4-4370-947C-A94D800FEDE1}" type="presParOf" srcId="{4A556489-E672-4AC2-83C7-C1963EA09427}" destId="{BC1E45B8-4635-4E04-A5A2-2843E7E863D0}" srcOrd="1" destOrd="0" presId="urn:microsoft.com/office/officeart/2008/layout/LinedList"/>
    <dgm:cxn modelId="{75779BBC-730C-47E1-8CFA-874C4DE15778}" type="presParOf" srcId="{BC1E45B8-4635-4E04-A5A2-2843E7E863D0}" destId="{EFAA075E-9BDA-40F0-B85E-CA2B71B90D1F}" srcOrd="0" destOrd="0" presId="urn:microsoft.com/office/officeart/2008/layout/LinedList"/>
    <dgm:cxn modelId="{78EB1C98-06B5-41B5-B531-E737D09B5C4C}" type="presParOf" srcId="{BC1E45B8-4635-4E04-A5A2-2843E7E863D0}" destId="{CCDFB8B2-D164-492D-AE23-AC26E01F3B7A}" srcOrd="1" destOrd="0" presId="urn:microsoft.com/office/officeart/2008/layout/LinedList"/>
    <dgm:cxn modelId="{F3BA9F9E-7BB3-40EF-9423-8B4F9F6C6E8F}" type="presParOf" srcId="{CCDFB8B2-D164-492D-AE23-AC26E01F3B7A}" destId="{7B90CCB1-E07E-4A55-805F-9C186BDF2993}" srcOrd="0" destOrd="0" presId="urn:microsoft.com/office/officeart/2008/layout/LinedList"/>
    <dgm:cxn modelId="{C3C695F3-1CF3-49B7-AEDA-98839AF52CC8}" type="presParOf" srcId="{CCDFB8B2-D164-492D-AE23-AC26E01F3B7A}" destId="{D11A48BA-700A-4840-9A36-5502BB136BB6}" srcOrd="1" destOrd="0" presId="urn:microsoft.com/office/officeart/2008/layout/LinedList"/>
    <dgm:cxn modelId="{C2E33F99-0D1D-4D80-9D61-0BC30B811F7A}" type="presParOf" srcId="{D11A48BA-700A-4840-9A36-5502BB136BB6}" destId="{F873968C-5728-4C65-A1D3-9A00D5853F78}" srcOrd="0" destOrd="0" presId="urn:microsoft.com/office/officeart/2008/layout/LinedList"/>
    <dgm:cxn modelId="{D6BAC163-3302-4C23-8A7F-499AF2502D0F}" type="presParOf" srcId="{D11A48BA-700A-4840-9A36-5502BB136BB6}" destId="{4E16057B-FF64-4A3F-B6FF-312343E23C8E}" srcOrd="1" destOrd="0" presId="urn:microsoft.com/office/officeart/2008/layout/LinedList"/>
    <dgm:cxn modelId="{B526334B-5E26-4ADB-ACC8-B3E087EBB880}" type="presParOf" srcId="{D11A48BA-700A-4840-9A36-5502BB136BB6}" destId="{F4641DA7-2E82-4274-844E-B29396CD358D}" srcOrd="2" destOrd="0" presId="urn:microsoft.com/office/officeart/2008/layout/LinedList"/>
    <dgm:cxn modelId="{A16F8D2A-EE2D-49C9-A5D0-2E2E1DBA9171}" type="presParOf" srcId="{CCDFB8B2-D164-492D-AE23-AC26E01F3B7A}" destId="{0B4D54C8-310C-4E81-ABBC-2B63506B55FF}" srcOrd="2" destOrd="0" presId="urn:microsoft.com/office/officeart/2008/layout/LinedList"/>
    <dgm:cxn modelId="{60488F0B-300B-4AE5-B957-82DA997A1620}" type="presParOf" srcId="{CCDFB8B2-D164-492D-AE23-AC26E01F3B7A}" destId="{8B62B301-A11B-4839-ACDF-0C62BD315BB0}" srcOrd="3" destOrd="0" presId="urn:microsoft.com/office/officeart/2008/layout/LinedList"/>
    <dgm:cxn modelId="{63E7E764-F619-4296-B93D-976AC8E678B3}" type="presParOf" srcId="{CCDFB8B2-D164-492D-AE23-AC26E01F3B7A}" destId="{61C21662-4669-458D-A2A0-4B2BF4204F21}" srcOrd="4" destOrd="0" presId="urn:microsoft.com/office/officeart/2008/layout/LinedList"/>
    <dgm:cxn modelId="{FB31A9E5-A074-4878-BFDE-92CAC20CD3C2}" type="presParOf" srcId="{61C21662-4669-458D-A2A0-4B2BF4204F21}" destId="{FD65E720-3A2F-4250-8A68-58C3FCF4BC17}" srcOrd="0" destOrd="0" presId="urn:microsoft.com/office/officeart/2008/layout/LinedList"/>
    <dgm:cxn modelId="{EDDD5C62-9EC8-4938-A500-8BD8CA7CB37B}" type="presParOf" srcId="{61C21662-4669-458D-A2A0-4B2BF4204F21}" destId="{CA746A08-2F03-4D9B-8B3F-6513C720C4A2}" srcOrd="1" destOrd="0" presId="urn:microsoft.com/office/officeart/2008/layout/LinedList"/>
    <dgm:cxn modelId="{10F0F2AA-A425-4F8E-A4C2-B01E73FACDBE}" type="presParOf" srcId="{61C21662-4669-458D-A2A0-4B2BF4204F21}" destId="{BA632A27-67AA-4424-9E0F-F2A188DB077A}" srcOrd="2" destOrd="0" presId="urn:microsoft.com/office/officeart/2008/layout/LinedList"/>
    <dgm:cxn modelId="{3494A8CF-B9F9-45FE-845F-704F5155A47A}" type="presParOf" srcId="{CCDFB8B2-D164-492D-AE23-AC26E01F3B7A}" destId="{19D497D8-E836-4B6D-8573-7E374C12DFDA}" srcOrd="5" destOrd="0" presId="urn:microsoft.com/office/officeart/2008/layout/LinedList"/>
    <dgm:cxn modelId="{747A6365-1A05-49E7-99B9-A024CD33BA2C}" type="presParOf" srcId="{CCDFB8B2-D164-492D-AE23-AC26E01F3B7A}" destId="{91E46663-D0C2-45BF-B641-E9FCB8CC2A40}" srcOrd="6" destOrd="0" presId="urn:microsoft.com/office/officeart/2008/layout/LinedList"/>
    <dgm:cxn modelId="{EBA9DDCB-176C-4B5C-B69E-539743EC60A2}" type="presParOf" srcId="{CCDFB8B2-D164-492D-AE23-AC26E01F3B7A}" destId="{C2B3307E-7B53-4C9D-A453-F8B7BE67EB9B}" srcOrd="7" destOrd="0" presId="urn:microsoft.com/office/officeart/2008/layout/LinedList"/>
    <dgm:cxn modelId="{6B5A6667-C484-46B2-8E39-6E289F409AFA}" type="presParOf" srcId="{C2B3307E-7B53-4C9D-A453-F8B7BE67EB9B}" destId="{2E212054-54BC-402D-B32C-223E848E81A8}" srcOrd="0" destOrd="0" presId="urn:microsoft.com/office/officeart/2008/layout/LinedList"/>
    <dgm:cxn modelId="{7E679ED9-C626-4BFE-A896-A4B1DFA10BFA}" type="presParOf" srcId="{C2B3307E-7B53-4C9D-A453-F8B7BE67EB9B}" destId="{62309B52-E170-404F-923C-0B5DA7023AD0}" srcOrd="1" destOrd="0" presId="urn:microsoft.com/office/officeart/2008/layout/LinedList"/>
    <dgm:cxn modelId="{8CA97117-69A8-4AA6-A310-2ACFBAD75B4F}" type="presParOf" srcId="{C2B3307E-7B53-4C9D-A453-F8B7BE67EB9B}" destId="{141D9D4C-D35E-4E11-8784-488972B86FC4}" srcOrd="2" destOrd="0" presId="urn:microsoft.com/office/officeart/2008/layout/LinedList"/>
    <dgm:cxn modelId="{487ED0B0-9793-4EF8-876D-F89DB08286E7}" type="presParOf" srcId="{CCDFB8B2-D164-492D-AE23-AC26E01F3B7A}" destId="{8A4FF9ED-D0B2-4F07-A8C2-9EA1D33B8EE6}" srcOrd="8" destOrd="0" presId="urn:microsoft.com/office/officeart/2008/layout/LinedList"/>
    <dgm:cxn modelId="{27FDCCA7-08CE-47B8-8568-22CA4B548C2E}" type="presParOf" srcId="{CCDFB8B2-D164-492D-AE23-AC26E01F3B7A}" destId="{5C79CECF-9DD7-467F-8E4B-F349D260B09D}" srcOrd="9" destOrd="0" presId="urn:microsoft.com/office/officeart/2008/layout/LinedList"/>
    <dgm:cxn modelId="{26E99AA8-EB53-4C03-A4C0-64E2AB8A1891}" type="presParOf" srcId="{CCDFB8B2-D164-492D-AE23-AC26E01F3B7A}" destId="{5EF407D3-D938-4E8C-A820-A97FD33CA70E}" srcOrd="10" destOrd="0" presId="urn:microsoft.com/office/officeart/2008/layout/LinedList"/>
    <dgm:cxn modelId="{C585CF67-D348-4C67-834F-A214583D5006}" type="presParOf" srcId="{5EF407D3-D938-4E8C-A820-A97FD33CA70E}" destId="{E07C9E6A-5237-4C67-A70F-BBA71635471B}" srcOrd="0" destOrd="0" presId="urn:microsoft.com/office/officeart/2008/layout/LinedList"/>
    <dgm:cxn modelId="{271C2816-28E8-4974-8CAB-AFE830F497B7}" type="presParOf" srcId="{5EF407D3-D938-4E8C-A820-A97FD33CA70E}" destId="{EE536858-F154-4D52-9BB8-0CB9BEBF49C1}" srcOrd="1" destOrd="0" presId="urn:microsoft.com/office/officeart/2008/layout/LinedList"/>
    <dgm:cxn modelId="{0B4E9E45-6DB6-46CD-AFB5-8D0A9B435698}" type="presParOf" srcId="{5EF407D3-D938-4E8C-A820-A97FD33CA70E}" destId="{85853066-7102-4BCB-B7D9-A3C05065F497}" srcOrd="2" destOrd="0" presId="urn:microsoft.com/office/officeart/2008/layout/LinedList"/>
    <dgm:cxn modelId="{A667C393-CC9A-4AB8-9EF2-56EB3939AD47}" type="presParOf" srcId="{CCDFB8B2-D164-492D-AE23-AC26E01F3B7A}" destId="{809A59C4-5604-4F40-956C-8FCF764263E6}" srcOrd="11" destOrd="0" presId="urn:microsoft.com/office/officeart/2008/layout/LinedList"/>
    <dgm:cxn modelId="{F7D452B2-8D3E-4AF2-8118-8AF1E212AF03}" type="presParOf" srcId="{CCDFB8B2-D164-492D-AE23-AC26E01F3B7A}" destId="{E8FF9006-CE72-48C4-9EB5-583696D4BADE}" srcOrd="12" destOrd="0" presId="urn:microsoft.com/office/officeart/2008/layout/LinedList"/>
    <dgm:cxn modelId="{61620AB0-3EB7-4531-9AFF-7E373DA4B9E8}" type="presParOf" srcId="{CCDFB8B2-D164-492D-AE23-AC26E01F3B7A}" destId="{FC96D6BA-3671-48A1-A8DA-E1B36F19A611}" srcOrd="13" destOrd="0" presId="urn:microsoft.com/office/officeart/2008/layout/LinedList"/>
    <dgm:cxn modelId="{6134A084-9318-4CA6-BEC9-0E1A4F60BEA0}" type="presParOf" srcId="{FC96D6BA-3671-48A1-A8DA-E1B36F19A611}" destId="{B992A314-E037-4C90-AC27-AB4A02240C7B}" srcOrd="0" destOrd="0" presId="urn:microsoft.com/office/officeart/2008/layout/LinedList"/>
    <dgm:cxn modelId="{37FD2E4F-568B-43E5-9CC8-DDDEA58D65F6}" type="presParOf" srcId="{FC96D6BA-3671-48A1-A8DA-E1B36F19A611}" destId="{D5EEC2E1-BDFA-4B76-9A00-5E243EDA606C}" srcOrd="1" destOrd="0" presId="urn:microsoft.com/office/officeart/2008/layout/LinedList"/>
    <dgm:cxn modelId="{243A674C-A114-4FCA-B7D4-C72C2F072110}" type="presParOf" srcId="{FC96D6BA-3671-48A1-A8DA-E1B36F19A611}" destId="{795C2A6F-41F3-4FD7-863F-01ACE6CC29C3}" srcOrd="2" destOrd="0" presId="urn:microsoft.com/office/officeart/2008/layout/LinedList"/>
    <dgm:cxn modelId="{42141554-4A94-4EBC-BD2D-C4B893BA9CF0}" type="presParOf" srcId="{CCDFB8B2-D164-492D-AE23-AC26E01F3B7A}" destId="{D1981818-125C-4080-A89E-7CE648DCA237}" srcOrd="14" destOrd="0" presId="urn:microsoft.com/office/officeart/2008/layout/LinedList"/>
    <dgm:cxn modelId="{6D021E89-46A8-4AE9-B3D1-996E1C25AA1E}" type="presParOf" srcId="{CCDFB8B2-D164-492D-AE23-AC26E01F3B7A}" destId="{41EEAD4D-26F2-465E-A7EF-C3DC996A285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FBD2C-58BB-41FA-94C7-0378E11AE270}" type="doc">
      <dgm:prSet loTypeId="urn:microsoft.com/office/officeart/2005/8/layout/radial5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A59CB718-F0AA-41EF-8F6C-1F62E8DEB05F}">
      <dgm:prSet phldrT="[Text]" custT="1"/>
      <dgm:spPr/>
      <dgm:t>
        <a:bodyPr/>
        <a:lstStyle/>
        <a:p>
          <a:r>
            <a: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การพัฒนาตนสู่สังคม</a:t>
          </a:r>
          <a:endParaRPr lang="th-TH" sz="36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949458A-D45A-4AE9-9C9A-E1F4C04CB091}" type="parTrans" cxnId="{E63F0D2A-D968-47D6-90A9-EA810794BE37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949955A-B0AC-415A-A817-C57F1BD88E26}" type="sibTrans" cxnId="{E63F0D2A-D968-47D6-90A9-EA810794BE37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D27BB78-3FDB-4415-A931-DCDF3CBE07C1}">
      <dgm:prSet phldrT="[Text]" custT="1"/>
      <dgm:spPr/>
      <dgm:t>
        <a:bodyPr/>
        <a:lstStyle/>
        <a:p>
          <a:r>
            <a:rPr lang="th-TH" sz="5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พยบ.</a:t>
          </a:r>
          <a:endParaRPr lang="th-TH" sz="5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26A25E0-E537-4D8C-BD91-9A5C18B004FB}" type="parTrans" cxnId="{44F9C13C-F4FF-49BC-9BAD-868B719EFDAA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67A9AE0-997B-4DA3-B4DE-7985BC96188C}" type="sibTrans" cxnId="{44F9C13C-F4FF-49BC-9BAD-868B719EFDAA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39D72AA-6025-4FE2-81B0-631D738F8636}">
      <dgm:prSet phldrT="[Text]" custT="1"/>
      <dgm:spPr/>
      <dgm:t>
        <a:bodyPr/>
        <a:lstStyle/>
        <a:p>
          <a:r>
            <a:rPr lang="th-TH" sz="5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กภบ.</a:t>
          </a:r>
          <a:endParaRPr lang="th-TH" sz="5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78C941B-8B40-4A1C-A957-693ADAF2EC25}" type="parTrans" cxnId="{A43D9FF5-A373-4FA3-ACCB-F7E81C536A96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2B2710C-3156-425A-BEC3-FDF7167C20B1}" type="sibTrans" cxnId="{A43D9FF5-A373-4FA3-ACCB-F7E81C536A96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F4C7643-9561-4DA0-96BF-815057DBDE59}">
      <dgm:prSet phldrT="[Text]" custT="1"/>
      <dgm:spPr/>
      <dgm:t>
        <a:bodyPr/>
        <a:lstStyle/>
        <a:p>
          <a:r>
            <a:rPr lang="th-TH" sz="5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วทบ.</a:t>
          </a:r>
          <a:endParaRPr lang="th-TH" sz="5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AF7F4F-7763-432D-BA36-6702D8DE04AA}" type="parTrans" cxnId="{8C50353E-7916-41A8-9CC7-B5B82A096F16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7429D2C-62ED-4F7C-AD35-3BEDD8EA4396}" type="sibTrans" cxnId="{8C50353E-7916-41A8-9CC7-B5B82A096F16}">
      <dgm:prSet/>
      <dgm:spPr/>
      <dgm:t>
        <a:bodyPr/>
        <a:lstStyle/>
        <a:p>
          <a:endParaRPr lang="th-TH" sz="54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2A88BAC-8CBC-4B82-8A7F-E5CE03C65E5E}" type="pres">
      <dgm:prSet presAssocID="{580FBD2C-58BB-41FA-94C7-0378E11AE27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45B2920-D116-4C3D-85BE-8C887732BF86}" type="pres">
      <dgm:prSet presAssocID="{A59CB718-F0AA-41EF-8F6C-1F62E8DEB05F}" presName="centerShape" presStyleLbl="node0" presStyleIdx="0" presStyleCnt="1"/>
      <dgm:spPr/>
      <dgm:t>
        <a:bodyPr/>
        <a:lstStyle/>
        <a:p>
          <a:endParaRPr lang="th-TH"/>
        </a:p>
      </dgm:t>
    </dgm:pt>
    <dgm:pt modelId="{71690B73-D8D8-4EC9-9695-D5DA33561C65}" type="pres">
      <dgm:prSet presAssocID="{426A25E0-E537-4D8C-BD91-9A5C18B004FB}" presName="parTrans" presStyleLbl="sibTrans2D1" presStyleIdx="0" presStyleCnt="3"/>
      <dgm:spPr/>
      <dgm:t>
        <a:bodyPr/>
        <a:lstStyle/>
        <a:p>
          <a:endParaRPr lang="th-TH"/>
        </a:p>
      </dgm:t>
    </dgm:pt>
    <dgm:pt modelId="{DB88E765-B7A3-4AFF-9A1F-A7C0029AA53D}" type="pres">
      <dgm:prSet presAssocID="{426A25E0-E537-4D8C-BD91-9A5C18B004FB}" presName="connectorText" presStyleLbl="sibTrans2D1" presStyleIdx="0" presStyleCnt="3"/>
      <dgm:spPr/>
      <dgm:t>
        <a:bodyPr/>
        <a:lstStyle/>
        <a:p>
          <a:endParaRPr lang="th-TH"/>
        </a:p>
      </dgm:t>
    </dgm:pt>
    <dgm:pt modelId="{6244F9E7-65D1-4AE1-9C63-C4CDF595B993}" type="pres">
      <dgm:prSet presAssocID="{AD27BB78-3FDB-4415-A931-DCDF3CBE07C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92036F-0F86-442F-BD96-15B678336BCA}" type="pres">
      <dgm:prSet presAssocID="{478C941B-8B40-4A1C-A957-693ADAF2EC25}" presName="parTrans" presStyleLbl="sibTrans2D1" presStyleIdx="1" presStyleCnt="3"/>
      <dgm:spPr/>
      <dgm:t>
        <a:bodyPr/>
        <a:lstStyle/>
        <a:p>
          <a:endParaRPr lang="th-TH"/>
        </a:p>
      </dgm:t>
    </dgm:pt>
    <dgm:pt modelId="{BE904585-4F7E-4163-B3FE-73C225BCC32E}" type="pres">
      <dgm:prSet presAssocID="{478C941B-8B40-4A1C-A957-693ADAF2EC25}" presName="connectorText" presStyleLbl="sibTrans2D1" presStyleIdx="1" presStyleCnt="3"/>
      <dgm:spPr/>
      <dgm:t>
        <a:bodyPr/>
        <a:lstStyle/>
        <a:p>
          <a:endParaRPr lang="th-TH"/>
        </a:p>
      </dgm:t>
    </dgm:pt>
    <dgm:pt modelId="{F67993D4-2EAA-46AB-BE4A-865CEDAE4E4E}" type="pres">
      <dgm:prSet presAssocID="{E39D72AA-6025-4FE2-81B0-631D738F863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66C49BB-F4DB-4D2C-9E6B-54CABD5A3C1B}" type="pres">
      <dgm:prSet presAssocID="{3DAF7F4F-7763-432D-BA36-6702D8DE04AA}" presName="parTrans" presStyleLbl="sibTrans2D1" presStyleIdx="2" presStyleCnt="3"/>
      <dgm:spPr/>
      <dgm:t>
        <a:bodyPr/>
        <a:lstStyle/>
        <a:p>
          <a:endParaRPr lang="th-TH"/>
        </a:p>
      </dgm:t>
    </dgm:pt>
    <dgm:pt modelId="{4293F963-89C0-46A0-8E9D-EA8335FF9EE8}" type="pres">
      <dgm:prSet presAssocID="{3DAF7F4F-7763-432D-BA36-6702D8DE04AA}" presName="connectorText" presStyleLbl="sibTrans2D1" presStyleIdx="2" presStyleCnt="3"/>
      <dgm:spPr/>
      <dgm:t>
        <a:bodyPr/>
        <a:lstStyle/>
        <a:p>
          <a:endParaRPr lang="th-TH"/>
        </a:p>
      </dgm:t>
    </dgm:pt>
    <dgm:pt modelId="{8219FCFF-531D-40A3-A5EB-9E462C9F538D}" type="pres">
      <dgm:prSet presAssocID="{BF4C7643-9561-4DA0-96BF-815057DBDE5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C2CDA0A-A941-4196-84AA-43C9E60464EF}" type="presOf" srcId="{AD27BB78-3FDB-4415-A931-DCDF3CBE07C1}" destId="{6244F9E7-65D1-4AE1-9C63-C4CDF595B993}" srcOrd="0" destOrd="0" presId="urn:microsoft.com/office/officeart/2005/8/layout/radial5"/>
    <dgm:cxn modelId="{4F499551-5923-436B-9F17-0F95E43044AA}" type="presOf" srcId="{3DAF7F4F-7763-432D-BA36-6702D8DE04AA}" destId="{D66C49BB-F4DB-4D2C-9E6B-54CABD5A3C1B}" srcOrd="0" destOrd="0" presId="urn:microsoft.com/office/officeart/2005/8/layout/radial5"/>
    <dgm:cxn modelId="{B7288B53-E2DE-41B4-8030-58ADC26141CC}" type="presOf" srcId="{A59CB718-F0AA-41EF-8F6C-1F62E8DEB05F}" destId="{145B2920-D116-4C3D-85BE-8C887732BF86}" srcOrd="0" destOrd="0" presId="urn:microsoft.com/office/officeart/2005/8/layout/radial5"/>
    <dgm:cxn modelId="{206CA096-7D76-4F1A-87FB-B5DB1B3C4A72}" type="presOf" srcId="{478C941B-8B40-4A1C-A957-693ADAF2EC25}" destId="{1E92036F-0F86-442F-BD96-15B678336BCA}" srcOrd="0" destOrd="0" presId="urn:microsoft.com/office/officeart/2005/8/layout/radial5"/>
    <dgm:cxn modelId="{243A04F4-D739-4943-8730-685750184C4D}" type="presOf" srcId="{426A25E0-E537-4D8C-BD91-9A5C18B004FB}" destId="{71690B73-D8D8-4EC9-9695-D5DA33561C65}" srcOrd="0" destOrd="0" presId="urn:microsoft.com/office/officeart/2005/8/layout/radial5"/>
    <dgm:cxn modelId="{8C50353E-7916-41A8-9CC7-B5B82A096F16}" srcId="{A59CB718-F0AA-41EF-8F6C-1F62E8DEB05F}" destId="{BF4C7643-9561-4DA0-96BF-815057DBDE59}" srcOrd="2" destOrd="0" parTransId="{3DAF7F4F-7763-432D-BA36-6702D8DE04AA}" sibTransId="{B7429D2C-62ED-4F7C-AD35-3BEDD8EA4396}"/>
    <dgm:cxn modelId="{E63F0D2A-D968-47D6-90A9-EA810794BE37}" srcId="{580FBD2C-58BB-41FA-94C7-0378E11AE270}" destId="{A59CB718-F0AA-41EF-8F6C-1F62E8DEB05F}" srcOrd="0" destOrd="0" parTransId="{C949458A-D45A-4AE9-9C9A-E1F4C04CB091}" sibTransId="{1949955A-B0AC-415A-A817-C57F1BD88E26}"/>
    <dgm:cxn modelId="{A43D9FF5-A373-4FA3-ACCB-F7E81C536A96}" srcId="{A59CB718-F0AA-41EF-8F6C-1F62E8DEB05F}" destId="{E39D72AA-6025-4FE2-81B0-631D738F8636}" srcOrd="1" destOrd="0" parTransId="{478C941B-8B40-4A1C-A957-693ADAF2EC25}" sibTransId="{02B2710C-3156-425A-BEC3-FDF7167C20B1}"/>
    <dgm:cxn modelId="{22FD88F1-A50A-4BDF-9BA4-FCCF58182B71}" type="presOf" srcId="{580FBD2C-58BB-41FA-94C7-0378E11AE270}" destId="{12A88BAC-8CBC-4B82-8A7F-E5CE03C65E5E}" srcOrd="0" destOrd="0" presId="urn:microsoft.com/office/officeart/2005/8/layout/radial5"/>
    <dgm:cxn modelId="{56812636-B7C8-4F94-A6AE-12F2D55CBB99}" type="presOf" srcId="{478C941B-8B40-4A1C-A957-693ADAF2EC25}" destId="{BE904585-4F7E-4163-B3FE-73C225BCC32E}" srcOrd="1" destOrd="0" presId="urn:microsoft.com/office/officeart/2005/8/layout/radial5"/>
    <dgm:cxn modelId="{30280886-BBF5-40A1-9D40-484E008AABA2}" type="presOf" srcId="{BF4C7643-9561-4DA0-96BF-815057DBDE59}" destId="{8219FCFF-531D-40A3-A5EB-9E462C9F538D}" srcOrd="0" destOrd="0" presId="urn:microsoft.com/office/officeart/2005/8/layout/radial5"/>
    <dgm:cxn modelId="{F546801C-20D5-4B60-AF66-FB642E187846}" type="presOf" srcId="{426A25E0-E537-4D8C-BD91-9A5C18B004FB}" destId="{DB88E765-B7A3-4AFF-9A1F-A7C0029AA53D}" srcOrd="1" destOrd="0" presId="urn:microsoft.com/office/officeart/2005/8/layout/radial5"/>
    <dgm:cxn modelId="{2DC0A8D9-D632-434C-8C4E-F04B4D55EAAE}" type="presOf" srcId="{E39D72AA-6025-4FE2-81B0-631D738F8636}" destId="{F67993D4-2EAA-46AB-BE4A-865CEDAE4E4E}" srcOrd="0" destOrd="0" presId="urn:microsoft.com/office/officeart/2005/8/layout/radial5"/>
    <dgm:cxn modelId="{ABBE3A18-724D-4968-AF8E-D0A7663847B5}" type="presOf" srcId="{3DAF7F4F-7763-432D-BA36-6702D8DE04AA}" destId="{4293F963-89C0-46A0-8E9D-EA8335FF9EE8}" srcOrd="1" destOrd="0" presId="urn:microsoft.com/office/officeart/2005/8/layout/radial5"/>
    <dgm:cxn modelId="{44F9C13C-F4FF-49BC-9BAD-868B719EFDAA}" srcId="{A59CB718-F0AA-41EF-8F6C-1F62E8DEB05F}" destId="{AD27BB78-3FDB-4415-A931-DCDF3CBE07C1}" srcOrd="0" destOrd="0" parTransId="{426A25E0-E537-4D8C-BD91-9A5C18B004FB}" sibTransId="{467A9AE0-997B-4DA3-B4DE-7985BC96188C}"/>
    <dgm:cxn modelId="{DA2ED34F-CE42-4870-9240-B51D22067EC5}" type="presParOf" srcId="{12A88BAC-8CBC-4B82-8A7F-E5CE03C65E5E}" destId="{145B2920-D116-4C3D-85BE-8C887732BF86}" srcOrd="0" destOrd="0" presId="urn:microsoft.com/office/officeart/2005/8/layout/radial5"/>
    <dgm:cxn modelId="{1CE12926-5154-45CC-8866-5D42CCF56451}" type="presParOf" srcId="{12A88BAC-8CBC-4B82-8A7F-E5CE03C65E5E}" destId="{71690B73-D8D8-4EC9-9695-D5DA33561C65}" srcOrd="1" destOrd="0" presId="urn:microsoft.com/office/officeart/2005/8/layout/radial5"/>
    <dgm:cxn modelId="{063A6442-C7B3-4643-9412-26A1AB1637DE}" type="presParOf" srcId="{71690B73-D8D8-4EC9-9695-D5DA33561C65}" destId="{DB88E765-B7A3-4AFF-9A1F-A7C0029AA53D}" srcOrd="0" destOrd="0" presId="urn:microsoft.com/office/officeart/2005/8/layout/radial5"/>
    <dgm:cxn modelId="{F8056B98-E88C-4940-BF6D-F9AFBEAD49F5}" type="presParOf" srcId="{12A88BAC-8CBC-4B82-8A7F-E5CE03C65E5E}" destId="{6244F9E7-65D1-4AE1-9C63-C4CDF595B993}" srcOrd="2" destOrd="0" presId="urn:microsoft.com/office/officeart/2005/8/layout/radial5"/>
    <dgm:cxn modelId="{EDA94674-3FFC-45BD-AA98-80BCBB74A26C}" type="presParOf" srcId="{12A88BAC-8CBC-4B82-8A7F-E5CE03C65E5E}" destId="{1E92036F-0F86-442F-BD96-15B678336BCA}" srcOrd="3" destOrd="0" presId="urn:microsoft.com/office/officeart/2005/8/layout/radial5"/>
    <dgm:cxn modelId="{8B318FAE-65FC-442A-980C-FF84D44B40F4}" type="presParOf" srcId="{1E92036F-0F86-442F-BD96-15B678336BCA}" destId="{BE904585-4F7E-4163-B3FE-73C225BCC32E}" srcOrd="0" destOrd="0" presId="urn:microsoft.com/office/officeart/2005/8/layout/radial5"/>
    <dgm:cxn modelId="{CC6D9240-BAAD-43E2-B4DB-7EBF44D8B904}" type="presParOf" srcId="{12A88BAC-8CBC-4B82-8A7F-E5CE03C65E5E}" destId="{F67993D4-2EAA-46AB-BE4A-865CEDAE4E4E}" srcOrd="4" destOrd="0" presId="urn:microsoft.com/office/officeart/2005/8/layout/radial5"/>
    <dgm:cxn modelId="{53453AE9-D403-4158-9899-D17C6FE51777}" type="presParOf" srcId="{12A88BAC-8CBC-4B82-8A7F-E5CE03C65E5E}" destId="{D66C49BB-F4DB-4D2C-9E6B-54CABD5A3C1B}" srcOrd="5" destOrd="0" presId="urn:microsoft.com/office/officeart/2005/8/layout/radial5"/>
    <dgm:cxn modelId="{A95D0C82-0E08-4194-9024-B2FCC1A14529}" type="presParOf" srcId="{D66C49BB-F4DB-4D2C-9E6B-54CABD5A3C1B}" destId="{4293F963-89C0-46A0-8E9D-EA8335FF9EE8}" srcOrd="0" destOrd="0" presId="urn:microsoft.com/office/officeart/2005/8/layout/radial5"/>
    <dgm:cxn modelId="{040F2C34-9E90-47DC-AF02-E01434530B14}" type="presParOf" srcId="{12A88BAC-8CBC-4B82-8A7F-E5CE03C65E5E}" destId="{8219FCFF-531D-40A3-A5EB-9E462C9F538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BE65FD-53BA-4088-AF50-B05436222790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</dgm:pt>
    <dgm:pt modelId="{198942FE-23B3-4EDE-858C-5BFB28C76347}">
      <dgm:prSet phldrT="[Text]" custT="1"/>
      <dgm:spPr/>
      <dgm:t>
        <a:bodyPr/>
        <a:lstStyle/>
        <a:p>
          <a:r>
            <a:rPr lang="en-US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ขายความคิด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734CBEC-E86B-4643-BC80-6DF5BF1B9361}" type="parTrans" cxnId="{212E117D-F864-41E5-868B-310A8E33A1D7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9C04A14-02F8-4417-B7BC-7058A1E478A2}" type="sibTrans" cxnId="{212E117D-F864-41E5-868B-310A8E33A1D7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463C31A-2E78-4F9E-92B0-35A631111D47}">
      <dgm:prSet phldrT="[Text]" custT="1"/>
      <dgm:spPr/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2. เตรียมวัตถุดิบ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8F1FEA1-D022-4517-8AF0-DFA6A243D8BA}" type="parTrans" cxnId="{5B096AD8-7FD2-4CBC-808F-4BDB2C5BE3E1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F79E659-B9F2-4B8E-95AB-4D77C4589670}" type="sibTrans" cxnId="{5B096AD8-7FD2-4CBC-808F-4BDB2C5BE3E1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D969B5B-0FA0-4A06-992C-FB992F9886D0}">
      <dgm:prSet phldrT="[Text]" custT="1"/>
      <dgm:spPr/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3. สำรวจตลาด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38C742B-B5E3-474D-81F3-4EA5D8D76875}" type="parTrans" cxnId="{A793750E-BAED-4737-88AF-AA4825D7F5B7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90CF98-AA9C-4093-8C33-E06A44F1BE18}" type="sibTrans" cxnId="{A793750E-BAED-4737-88AF-AA4825D7F5B7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9B999AA-FC34-44B4-94B6-5C695C4F3831}">
      <dgm:prSet phldrT="[Text]" custT="1"/>
      <dgm:spPr/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4. ปรับปรุงผลิตภัณฑ์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C69BE12-7CA7-4D58-8073-B3E100F851AE}" type="parTrans" cxnId="{3144CBB3-2A9B-4753-BB74-BF7B3590EE06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A83E587-8317-4D37-8940-B252CA0F8649}" type="sibTrans" cxnId="{3144CBB3-2A9B-4753-BB74-BF7B3590EE06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AD3DB80-6BA0-4C52-88FA-5A40C133013D}">
      <dgm:prSet phldrT="[Text]" custT="1"/>
      <dgm:spPr/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5. เปิดตัวสินค้าตัวอย่าง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3F0BE16-D991-47F7-B2CF-2B4F78BBC47E}" type="parTrans" cxnId="{2AE754F6-D024-4A54-96B4-FE1D44474AB5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E96863C-85E7-4B9E-97EB-8110D1EE32EA}" type="sibTrans" cxnId="{2AE754F6-D024-4A54-96B4-FE1D44474AB5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A12E6E4-2583-4C5C-A679-3F6104211172}">
      <dgm:prSet phldrT="[Text]" custT="1"/>
      <dgm:spPr/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6. ส่ง/ขายผลิตภัณฑ์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0BAAF13-44A5-41A1-9CB6-AC16609EC492}" type="parTrans" cxnId="{C45777C7-AF67-4661-AEA9-D41AC0C68A29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A089EB-F78B-4924-91D6-757A598BA762}" type="sibTrans" cxnId="{C45777C7-AF67-4661-AEA9-D41AC0C68A29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2EDB84E-26F0-4477-9F07-20CE132566C6}">
      <dgm:prSet phldrT="[Text]" custT="1"/>
      <dgm:spPr/>
      <dgm:t>
        <a:bodyPr/>
        <a:lstStyle/>
        <a:p>
          <a:r>
            <a: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7. ปิด </a:t>
          </a:r>
          <a:r>
            <a:rPr lang="en-US" sz="32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Job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8522A32-CED0-4E4E-BF10-206DC80EAF88}" type="parTrans" cxnId="{214058DC-A778-46DB-B366-7571F6846E9C}">
      <dgm:prSet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6E37836-5C6A-4499-BF21-C261017956C6}" type="sibTrans" cxnId="{214058DC-A778-46DB-B366-7571F6846E9C}">
      <dgm:prSet custT="1"/>
      <dgm:spPr/>
      <dgm:t>
        <a:bodyPr/>
        <a:lstStyle/>
        <a:p>
          <a:endParaRPr lang="en-US" sz="32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A8B84F7-7A9A-462E-BD8D-A36331C78B34}" type="pres">
      <dgm:prSet presAssocID="{E1BE65FD-53BA-4088-AF50-B05436222790}" presName="Name0" presStyleCnt="0">
        <dgm:presLayoutVars>
          <dgm:dir/>
          <dgm:resizeHandles val="exact"/>
        </dgm:presLayoutVars>
      </dgm:prSet>
      <dgm:spPr/>
    </dgm:pt>
    <dgm:pt modelId="{D785C076-109B-4306-A42B-EB4CB548B566}" type="pres">
      <dgm:prSet presAssocID="{E1BE65FD-53BA-4088-AF50-B05436222790}" presName="cycle" presStyleCnt="0"/>
      <dgm:spPr/>
    </dgm:pt>
    <dgm:pt modelId="{51DB86DC-CDFA-44AC-B7BD-78B2615444A7}" type="pres">
      <dgm:prSet presAssocID="{198942FE-23B3-4EDE-858C-5BFB28C76347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54E05-EDA7-4487-BA18-A2769DD7C612}" type="pres">
      <dgm:prSet presAssocID="{79C04A14-02F8-4417-B7BC-7058A1E478A2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E6B9D933-1B1C-4BC2-A000-6B19D59F4D6D}" type="pres">
      <dgm:prSet presAssocID="{D463C31A-2E78-4F9E-92B0-35A631111D47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C8BCB-9EAE-432D-A8BC-15BE91A998B8}" type="pres">
      <dgm:prSet presAssocID="{8D969B5B-0FA0-4A06-992C-FB992F9886D0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3C501-3725-41C7-8D52-44EA4738676D}" type="pres">
      <dgm:prSet presAssocID="{09B999AA-FC34-44B4-94B6-5C695C4F3831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ED71D-D616-4D5C-B3CA-6099C32CECA5}" type="pres">
      <dgm:prSet presAssocID="{3AD3DB80-6BA0-4C52-88FA-5A40C133013D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2064C-40E9-4F7D-9610-4452992C28EE}" type="pres">
      <dgm:prSet presAssocID="{5A12E6E4-2583-4C5C-A679-3F6104211172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FA9C36-00DD-46E7-85A5-6885F0CA07FD}" type="pres">
      <dgm:prSet presAssocID="{62EDB84E-26F0-4477-9F07-20CE132566C6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1C75BB-9DF0-4268-99F3-61C1373B4A4C}" type="presOf" srcId="{E1BE65FD-53BA-4088-AF50-B05436222790}" destId="{0A8B84F7-7A9A-462E-BD8D-A36331C78B34}" srcOrd="0" destOrd="0" presId="urn:microsoft.com/office/officeart/2005/8/layout/cycle3"/>
    <dgm:cxn modelId="{5B096AD8-7FD2-4CBC-808F-4BDB2C5BE3E1}" srcId="{E1BE65FD-53BA-4088-AF50-B05436222790}" destId="{D463C31A-2E78-4F9E-92B0-35A631111D47}" srcOrd="1" destOrd="0" parTransId="{58F1FEA1-D022-4517-8AF0-DFA6A243D8BA}" sibTransId="{CF79E659-B9F2-4B8E-95AB-4D77C4589670}"/>
    <dgm:cxn modelId="{47E87FEF-88FE-4F31-A6FE-D1586E1ECBBB}" type="presOf" srcId="{79C04A14-02F8-4417-B7BC-7058A1E478A2}" destId="{EE054E05-EDA7-4487-BA18-A2769DD7C612}" srcOrd="0" destOrd="0" presId="urn:microsoft.com/office/officeart/2005/8/layout/cycle3"/>
    <dgm:cxn modelId="{4C64B813-CD2D-4A8A-B95C-E05F74F0DABD}" type="presOf" srcId="{D463C31A-2E78-4F9E-92B0-35A631111D47}" destId="{E6B9D933-1B1C-4BC2-A000-6B19D59F4D6D}" srcOrd="0" destOrd="0" presId="urn:microsoft.com/office/officeart/2005/8/layout/cycle3"/>
    <dgm:cxn modelId="{619E0F5B-0966-46D6-811A-4F21C9FAD783}" type="presOf" srcId="{09B999AA-FC34-44B4-94B6-5C695C4F3831}" destId="{4EE3C501-3725-41C7-8D52-44EA4738676D}" srcOrd="0" destOrd="0" presId="urn:microsoft.com/office/officeart/2005/8/layout/cycle3"/>
    <dgm:cxn modelId="{A5FDBAAE-2526-4969-BFF6-9C4CBC8560F7}" type="presOf" srcId="{62EDB84E-26F0-4477-9F07-20CE132566C6}" destId="{60FA9C36-00DD-46E7-85A5-6885F0CA07FD}" srcOrd="0" destOrd="0" presId="urn:microsoft.com/office/officeart/2005/8/layout/cycle3"/>
    <dgm:cxn modelId="{212E117D-F864-41E5-868B-310A8E33A1D7}" srcId="{E1BE65FD-53BA-4088-AF50-B05436222790}" destId="{198942FE-23B3-4EDE-858C-5BFB28C76347}" srcOrd="0" destOrd="0" parTransId="{D734CBEC-E86B-4643-BC80-6DF5BF1B9361}" sibTransId="{79C04A14-02F8-4417-B7BC-7058A1E478A2}"/>
    <dgm:cxn modelId="{FEAC961E-AA72-447F-929D-8F5E21BD03A6}" type="presOf" srcId="{198942FE-23B3-4EDE-858C-5BFB28C76347}" destId="{51DB86DC-CDFA-44AC-B7BD-78B2615444A7}" srcOrd="0" destOrd="0" presId="urn:microsoft.com/office/officeart/2005/8/layout/cycle3"/>
    <dgm:cxn modelId="{2AE754F6-D024-4A54-96B4-FE1D44474AB5}" srcId="{E1BE65FD-53BA-4088-AF50-B05436222790}" destId="{3AD3DB80-6BA0-4C52-88FA-5A40C133013D}" srcOrd="4" destOrd="0" parTransId="{B3F0BE16-D991-47F7-B2CF-2B4F78BBC47E}" sibTransId="{4E96863C-85E7-4B9E-97EB-8110D1EE32EA}"/>
    <dgm:cxn modelId="{A793750E-BAED-4737-88AF-AA4825D7F5B7}" srcId="{E1BE65FD-53BA-4088-AF50-B05436222790}" destId="{8D969B5B-0FA0-4A06-992C-FB992F9886D0}" srcOrd="2" destOrd="0" parTransId="{938C742B-B5E3-474D-81F3-4EA5D8D76875}" sibTransId="{B190CF98-AA9C-4093-8C33-E06A44F1BE18}"/>
    <dgm:cxn modelId="{232C2A26-967D-4A2C-892A-46221AA18E84}" type="presOf" srcId="{3AD3DB80-6BA0-4C52-88FA-5A40C133013D}" destId="{D38ED71D-D616-4D5C-B3CA-6099C32CECA5}" srcOrd="0" destOrd="0" presId="urn:microsoft.com/office/officeart/2005/8/layout/cycle3"/>
    <dgm:cxn modelId="{C45777C7-AF67-4661-AEA9-D41AC0C68A29}" srcId="{E1BE65FD-53BA-4088-AF50-B05436222790}" destId="{5A12E6E4-2583-4C5C-A679-3F6104211172}" srcOrd="5" destOrd="0" parTransId="{B0BAAF13-44A5-41A1-9CB6-AC16609EC492}" sibTransId="{E1A089EB-F78B-4924-91D6-757A598BA762}"/>
    <dgm:cxn modelId="{59B42206-8AC8-47C8-AFCC-B5BCD682FA51}" type="presOf" srcId="{8D969B5B-0FA0-4A06-992C-FB992F9886D0}" destId="{C57C8BCB-9EAE-432D-A8BC-15BE91A998B8}" srcOrd="0" destOrd="0" presId="urn:microsoft.com/office/officeart/2005/8/layout/cycle3"/>
    <dgm:cxn modelId="{214058DC-A778-46DB-B366-7571F6846E9C}" srcId="{E1BE65FD-53BA-4088-AF50-B05436222790}" destId="{62EDB84E-26F0-4477-9F07-20CE132566C6}" srcOrd="6" destOrd="0" parTransId="{98522A32-CED0-4E4E-BF10-206DC80EAF88}" sibTransId="{E6E37836-5C6A-4499-BF21-C261017956C6}"/>
    <dgm:cxn modelId="{AB68C282-DB14-4664-9413-BF813B8DDF35}" type="presOf" srcId="{5A12E6E4-2583-4C5C-A679-3F6104211172}" destId="{9772064C-40E9-4F7D-9610-4452992C28EE}" srcOrd="0" destOrd="0" presId="urn:microsoft.com/office/officeart/2005/8/layout/cycle3"/>
    <dgm:cxn modelId="{3144CBB3-2A9B-4753-BB74-BF7B3590EE06}" srcId="{E1BE65FD-53BA-4088-AF50-B05436222790}" destId="{09B999AA-FC34-44B4-94B6-5C695C4F3831}" srcOrd="3" destOrd="0" parTransId="{8C69BE12-7CA7-4D58-8073-B3E100F851AE}" sibTransId="{5A83E587-8317-4D37-8940-B252CA0F8649}"/>
    <dgm:cxn modelId="{67DF9297-C950-42AB-89C3-C067DA009BE8}" type="presParOf" srcId="{0A8B84F7-7A9A-462E-BD8D-A36331C78B34}" destId="{D785C076-109B-4306-A42B-EB4CB548B566}" srcOrd="0" destOrd="0" presId="urn:microsoft.com/office/officeart/2005/8/layout/cycle3"/>
    <dgm:cxn modelId="{A14F5741-DC01-4BCE-971D-82E62A706473}" type="presParOf" srcId="{D785C076-109B-4306-A42B-EB4CB548B566}" destId="{51DB86DC-CDFA-44AC-B7BD-78B2615444A7}" srcOrd="0" destOrd="0" presId="urn:microsoft.com/office/officeart/2005/8/layout/cycle3"/>
    <dgm:cxn modelId="{2219427A-95E5-467A-89E6-35B53230A684}" type="presParOf" srcId="{D785C076-109B-4306-A42B-EB4CB548B566}" destId="{EE054E05-EDA7-4487-BA18-A2769DD7C612}" srcOrd="1" destOrd="0" presId="urn:microsoft.com/office/officeart/2005/8/layout/cycle3"/>
    <dgm:cxn modelId="{83EA7F51-CD1C-4758-97D0-BB122B11CBFE}" type="presParOf" srcId="{D785C076-109B-4306-A42B-EB4CB548B566}" destId="{E6B9D933-1B1C-4BC2-A000-6B19D59F4D6D}" srcOrd="2" destOrd="0" presId="urn:microsoft.com/office/officeart/2005/8/layout/cycle3"/>
    <dgm:cxn modelId="{46F6AF51-D03A-4C9D-8581-DC37FF92F42B}" type="presParOf" srcId="{D785C076-109B-4306-A42B-EB4CB548B566}" destId="{C57C8BCB-9EAE-432D-A8BC-15BE91A998B8}" srcOrd="3" destOrd="0" presId="urn:microsoft.com/office/officeart/2005/8/layout/cycle3"/>
    <dgm:cxn modelId="{25274277-6BDD-4AA9-B8FE-9CF41F6FD933}" type="presParOf" srcId="{D785C076-109B-4306-A42B-EB4CB548B566}" destId="{4EE3C501-3725-41C7-8D52-44EA4738676D}" srcOrd="4" destOrd="0" presId="urn:microsoft.com/office/officeart/2005/8/layout/cycle3"/>
    <dgm:cxn modelId="{5874EEB0-3A69-44F6-951A-8C0C38981F7D}" type="presParOf" srcId="{D785C076-109B-4306-A42B-EB4CB548B566}" destId="{D38ED71D-D616-4D5C-B3CA-6099C32CECA5}" srcOrd="5" destOrd="0" presId="urn:microsoft.com/office/officeart/2005/8/layout/cycle3"/>
    <dgm:cxn modelId="{5863A44F-51A3-4118-B42D-A45690DF52FD}" type="presParOf" srcId="{D785C076-109B-4306-A42B-EB4CB548B566}" destId="{9772064C-40E9-4F7D-9610-4452992C28EE}" srcOrd="6" destOrd="0" presId="urn:microsoft.com/office/officeart/2005/8/layout/cycle3"/>
    <dgm:cxn modelId="{73FE2BD0-7182-486D-A185-C7EEA0965381}" type="presParOf" srcId="{D785C076-109B-4306-A42B-EB4CB548B566}" destId="{60FA9C36-00DD-46E7-85A5-6885F0CA07FD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en-US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ขายความคิด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ตัวอย่างกิจกรรม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คนทำโครงการได้รับ</a:t>
          </a:r>
          <a:r>
            <a:rPr lang="en-US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?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82644A0-F0BD-4B4C-A84B-1F7913871185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กลุ่มเป้าหมายได้รับ</a:t>
          </a:r>
          <a:r>
            <a:rPr lang="en-US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?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85D47F-1A98-4125-9187-BB749E7E7C5C}" type="par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99F006-DF10-4C06-BE96-DEFFB2109AA0}" type="sib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4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4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3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4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3"/>
      <dgm:spPr/>
    </dgm:pt>
    <dgm:pt modelId="{91E46663-D0C2-45BF-B641-E9FCB8CC2A40}" type="pres">
      <dgm:prSet presAssocID="{262B8D1B-8290-46B6-A20B-0A38FF0FC858}" presName="vertSpace2b" presStyleCnt="0"/>
      <dgm:spPr/>
    </dgm:pt>
    <dgm:pt modelId="{6AE6F184-C1BB-4FC4-9F82-6EE43B2ED471}" type="pres">
      <dgm:prSet presAssocID="{782644A0-F0BD-4B4C-A84B-1F7913871185}" presName="horz2" presStyleCnt="0"/>
      <dgm:spPr/>
    </dgm:pt>
    <dgm:pt modelId="{4AAC3969-6FB5-42B6-AEBB-55C2D5F669B7}" type="pres">
      <dgm:prSet presAssocID="{782644A0-F0BD-4B4C-A84B-1F7913871185}" presName="horzSpace2" presStyleCnt="0"/>
      <dgm:spPr/>
    </dgm:pt>
    <dgm:pt modelId="{76E65770-7043-4A5A-BCB8-EFEB34AE5A7C}" type="pres">
      <dgm:prSet presAssocID="{782644A0-F0BD-4B4C-A84B-1F7913871185}" presName="tx2" presStyleLbl="revTx" presStyleIdx="3" presStyleCnt="4"/>
      <dgm:spPr/>
      <dgm:t>
        <a:bodyPr/>
        <a:lstStyle/>
        <a:p>
          <a:endParaRPr lang="th-TH"/>
        </a:p>
      </dgm:t>
    </dgm:pt>
    <dgm:pt modelId="{8296BBEA-1531-4B3F-AC25-2D625EA8920C}" type="pres">
      <dgm:prSet presAssocID="{782644A0-F0BD-4B4C-A84B-1F7913871185}" presName="vert2" presStyleCnt="0"/>
      <dgm:spPr/>
    </dgm:pt>
    <dgm:pt modelId="{82968E5E-4118-4B99-8E9D-1B913C6B9524}" type="pres">
      <dgm:prSet presAssocID="{782644A0-F0BD-4B4C-A84B-1F7913871185}" presName="thinLine2b" presStyleLbl="callout" presStyleIdx="2" presStyleCnt="3"/>
      <dgm:spPr/>
    </dgm:pt>
    <dgm:pt modelId="{FF03B70B-8E10-463E-A3D8-585714E473EC}" type="pres">
      <dgm:prSet presAssocID="{782644A0-F0BD-4B4C-A84B-1F7913871185}" presName="vertSpace2b" presStyleCnt="0"/>
      <dgm:spPr/>
    </dgm:pt>
  </dgm:ptLst>
  <dgm:cxnLst>
    <dgm:cxn modelId="{CA1AE01A-56F0-41B3-B22B-2902F69937A0}" type="presOf" srcId="{A78D1223-883E-4FD0-9220-849E3E84A08C}" destId="{4E16057B-FF64-4A3F-B6FF-312343E23C8E}" srcOrd="0" destOrd="0" presId="urn:microsoft.com/office/officeart/2008/layout/LinedList"/>
    <dgm:cxn modelId="{E56BD978-D26A-4EB4-BAC3-1F1F2E2C3B98}" type="presOf" srcId="{782644A0-F0BD-4B4C-A84B-1F7913871185}" destId="{76E65770-7043-4A5A-BCB8-EFEB34AE5A7C}" srcOrd="0" destOrd="0" presId="urn:microsoft.com/office/officeart/2008/layout/LinedList"/>
    <dgm:cxn modelId="{2A67818F-976E-4627-983A-5C7C35E0714B}" srcId="{EE1F5806-C79C-43A6-B21D-ED58F1325895}" destId="{782644A0-F0BD-4B4C-A84B-1F7913871185}" srcOrd="2" destOrd="0" parTransId="{0D85D47F-1A98-4125-9187-BB749E7E7C5C}" sibTransId="{D299F006-DF10-4C06-BE96-DEFFB2109AA0}"/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A257FA7F-BEC2-45DD-8E85-D1E6A3AED451}" type="presOf" srcId="{262B8D1B-8290-46B6-A20B-0A38FF0FC858}" destId="{CA746A08-2F03-4D9B-8B3F-6513C720C4A2}" srcOrd="0" destOrd="0" presId="urn:microsoft.com/office/officeart/2008/layout/LinedList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EE6F65D9-8299-431C-BB6A-A5C1F69F191A}" type="presOf" srcId="{978717C6-EB65-4758-A28E-6F3BFFB7F298}" destId="{4A556489-E672-4AC2-83C7-C1963EA09427}" srcOrd="0" destOrd="0" presId="urn:microsoft.com/office/officeart/2008/layout/LinedList"/>
    <dgm:cxn modelId="{948218B3-5856-49F3-BB5F-6DAFD5F6224D}" type="presOf" srcId="{EE1F5806-C79C-43A6-B21D-ED58F1325895}" destId="{EFAA075E-9BDA-40F0-B85E-CA2B71B90D1F}" srcOrd="0" destOrd="0" presId="urn:microsoft.com/office/officeart/2008/layout/LinedList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3A80E868-3252-445A-89D5-A87B82572DD6}" type="presParOf" srcId="{4A556489-E672-4AC2-83C7-C1963EA09427}" destId="{59010DD2-1107-4F9E-8C94-7CA132CE826B}" srcOrd="0" destOrd="0" presId="urn:microsoft.com/office/officeart/2008/layout/LinedList"/>
    <dgm:cxn modelId="{41716D6F-137E-4A57-AE16-3EAC0F11BA23}" type="presParOf" srcId="{4A556489-E672-4AC2-83C7-C1963EA09427}" destId="{BC1E45B8-4635-4E04-A5A2-2843E7E863D0}" srcOrd="1" destOrd="0" presId="urn:microsoft.com/office/officeart/2008/layout/LinedList"/>
    <dgm:cxn modelId="{B6A80E64-98E1-4B7E-BCD1-A82EC069C69F}" type="presParOf" srcId="{BC1E45B8-4635-4E04-A5A2-2843E7E863D0}" destId="{EFAA075E-9BDA-40F0-B85E-CA2B71B90D1F}" srcOrd="0" destOrd="0" presId="urn:microsoft.com/office/officeart/2008/layout/LinedList"/>
    <dgm:cxn modelId="{57659ED6-C50E-41AA-82CA-5A6A64189C3D}" type="presParOf" srcId="{BC1E45B8-4635-4E04-A5A2-2843E7E863D0}" destId="{CCDFB8B2-D164-492D-AE23-AC26E01F3B7A}" srcOrd="1" destOrd="0" presId="urn:microsoft.com/office/officeart/2008/layout/LinedList"/>
    <dgm:cxn modelId="{39554B91-0D44-4CCA-B106-B69B6F8B271C}" type="presParOf" srcId="{CCDFB8B2-D164-492D-AE23-AC26E01F3B7A}" destId="{7B90CCB1-E07E-4A55-805F-9C186BDF2993}" srcOrd="0" destOrd="0" presId="urn:microsoft.com/office/officeart/2008/layout/LinedList"/>
    <dgm:cxn modelId="{28455F85-48EF-4E8D-962F-802B0DAF814C}" type="presParOf" srcId="{CCDFB8B2-D164-492D-AE23-AC26E01F3B7A}" destId="{D11A48BA-700A-4840-9A36-5502BB136BB6}" srcOrd="1" destOrd="0" presId="urn:microsoft.com/office/officeart/2008/layout/LinedList"/>
    <dgm:cxn modelId="{22008F52-49D3-4B30-8512-FF69CF08D9E5}" type="presParOf" srcId="{D11A48BA-700A-4840-9A36-5502BB136BB6}" destId="{F873968C-5728-4C65-A1D3-9A00D5853F78}" srcOrd="0" destOrd="0" presId="urn:microsoft.com/office/officeart/2008/layout/LinedList"/>
    <dgm:cxn modelId="{80363EEC-079D-4969-8641-158C403BB721}" type="presParOf" srcId="{D11A48BA-700A-4840-9A36-5502BB136BB6}" destId="{4E16057B-FF64-4A3F-B6FF-312343E23C8E}" srcOrd="1" destOrd="0" presId="urn:microsoft.com/office/officeart/2008/layout/LinedList"/>
    <dgm:cxn modelId="{C00A4455-4B4D-4BD4-9A2F-8C228180C639}" type="presParOf" srcId="{D11A48BA-700A-4840-9A36-5502BB136BB6}" destId="{F4641DA7-2E82-4274-844E-B29396CD358D}" srcOrd="2" destOrd="0" presId="urn:microsoft.com/office/officeart/2008/layout/LinedList"/>
    <dgm:cxn modelId="{B48FA0E8-8F9D-45D9-8D56-9933377B3EDC}" type="presParOf" srcId="{CCDFB8B2-D164-492D-AE23-AC26E01F3B7A}" destId="{0B4D54C8-310C-4E81-ABBC-2B63506B55FF}" srcOrd="2" destOrd="0" presId="urn:microsoft.com/office/officeart/2008/layout/LinedList"/>
    <dgm:cxn modelId="{41DBBF84-751C-486E-8774-9E846587C000}" type="presParOf" srcId="{CCDFB8B2-D164-492D-AE23-AC26E01F3B7A}" destId="{8B62B301-A11B-4839-ACDF-0C62BD315BB0}" srcOrd="3" destOrd="0" presId="urn:microsoft.com/office/officeart/2008/layout/LinedList"/>
    <dgm:cxn modelId="{D0B6A161-4282-48CA-A611-D1F6A69AC0D2}" type="presParOf" srcId="{CCDFB8B2-D164-492D-AE23-AC26E01F3B7A}" destId="{61C21662-4669-458D-A2A0-4B2BF4204F21}" srcOrd="4" destOrd="0" presId="urn:microsoft.com/office/officeart/2008/layout/LinedList"/>
    <dgm:cxn modelId="{670E8445-F56D-46A7-9359-DF9B8DD4BBA0}" type="presParOf" srcId="{61C21662-4669-458D-A2A0-4B2BF4204F21}" destId="{FD65E720-3A2F-4250-8A68-58C3FCF4BC17}" srcOrd="0" destOrd="0" presId="urn:microsoft.com/office/officeart/2008/layout/LinedList"/>
    <dgm:cxn modelId="{762CC614-1598-40DC-B632-FB040106E629}" type="presParOf" srcId="{61C21662-4669-458D-A2A0-4B2BF4204F21}" destId="{CA746A08-2F03-4D9B-8B3F-6513C720C4A2}" srcOrd="1" destOrd="0" presId="urn:microsoft.com/office/officeart/2008/layout/LinedList"/>
    <dgm:cxn modelId="{1725595F-5384-439F-8857-A18203A30977}" type="presParOf" srcId="{61C21662-4669-458D-A2A0-4B2BF4204F21}" destId="{BA632A27-67AA-4424-9E0F-F2A188DB077A}" srcOrd="2" destOrd="0" presId="urn:microsoft.com/office/officeart/2008/layout/LinedList"/>
    <dgm:cxn modelId="{265B3A1E-65D8-46CC-9DBD-3D2F480B14C5}" type="presParOf" srcId="{CCDFB8B2-D164-492D-AE23-AC26E01F3B7A}" destId="{19D497D8-E836-4B6D-8573-7E374C12DFDA}" srcOrd="5" destOrd="0" presId="urn:microsoft.com/office/officeart/2008/layout/LinedList"/>
    <dgm:cxn modelId="{8376C11A-D106-4381-AE56-F8D29620C44E}" type="presParOf" srcId="{CCDFB8B2-D164-492D-AE23-AC26E01F3B7A}" destId="{91E46663-D0C2-45BF-B641-E9FCB8CC2A40}" srcOrd="6" destOrd="0" presId="urn:microsoft.com/office/officeart/2008/layout/LinedList"/>
    <dgm:cxn modelId="{049A8A4D-7949-4F39-9364-6B8493358E14}" type="presParOf" srcId="{CCDFB8B2-D164-492D-AE23-AC26E01F3B7A}" destId="{6AE6F184-C1BB-4FC4-9F82-6EE43B2ED471}" srcOrd="7" destOrd="0" presId="urn:microsoft.com/office/officeart/2008/layout/LinedList"/>
    <dgm:cxn modelId="{F953C6AE-336C-4D59-805A-327FD8AA5535}" type="presParOf" srcId="{6AE6F184-C1BB-4FC4-9F82-6EE43B2ED471}" destId="{4AAC3969-6FB5-42B6-AEBB-55C2D5F669B7}" srcOrd="0" destOrd="0" presId="urn:microsoft.com/office/officeart/2008/layout/LinedList"/>
    <dgm:cxn modelId="{011D7F3B-B439-4D16-9221-641F1AB5F6EF}" type="presParOf" srcId="{6AE6F184-C1BB-4FC4-9F82-6EE43B2ED471}" destId="{76E65770-7043-4A5A-BCB8-EFEB34AE5A7C}" srcOrd="1" destOrd="0" presId="urn:microsoft.com/office/officeart/2008/layout/LinedList"/>
    <dgm:cxn modelId="{D53842E3-C0F4-4A44-83E1-7E78075D5040}" type="presParOf" srcId="{6AE6F184-C1BB-4FC4-9F82-6EE43B2ED471}" destId="{8296BBEA-1531-4B3F-AC25-2D625EA8920C}" srcOrd="2" destOrd="0" presId="urn:microsoft.com/office/officeart/2008/layout/LinedList"/>
    <dgm:cxn modelId="{894D33E7-F5E9-41F8-B5D4-B403F85A4EB8}" type="presParOf" srcId="{CCDFB8B2-D164-492D-AE23-AC26E01F3B7A}" destId="{82968E5E-4118-4B99-8E9D-1B913C6B9524}" srcOrd="8" destOrd="0" presId="urn:microsoft.com/office/officeart/2008/layout/LinedList"/>
    <dgm:cxn modelId="{F6A29DB1-DB7E-4A22-BED1-2A6F11F62111}" type="presParOf" srcId="{CCDFB8B2-D164-492D-AE23-AC26E01F3B7A}" destId="{FF03B70B-8E10-463E-A3D8-585714E473EC}" srcOrd="9" destOrd="0" presId="urn:microsoft.com/office/officeart/2008/layout/LinedList"/>
  </dgm:cxnLst>
  <dgm:bg/>
  <dgm:whole>
    <a:ln w="9525" cap="flat" cmpd="sng" algn="ctr">
      <a:solidFill>
        <a:schemeClr val="accent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2. เตรียมวัตถุดิบ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ให้ข้อมูลของกลุ่มเป้าหมาย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สอนการเขียนโครงการ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82644A0-F0BD-4B4C-A84B-1F7913871185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คิดกิจกรรมเตรียมขาย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85D47F-1A98-4125-9187-BB749E7E7C5C}" type="par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99F006-DF10-4C06-BE96-DEFFB2109AA0}" type="sib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1F00D72-AB2D-4D71-B39D-FD8EFF72861E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แนะนำเข้าชุมชน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49A47FE-EA59-494F-8771-B08009649AB4}" type="parTrans" cxnId="{615F89F1-5606-4A4E-8183-E4B945665867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4BF10E7-1618-4EE4-8600-86737B78261D}" type="sibTrans" cxnId="{615F89F1-5606-4A4E-8183-E4B945665867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5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5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4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5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4"/>
      <dgm:spPr/>
    </dgm:pt>
    <dgm:pt modelId="{91E46663-D0C2-45BF-B641-E9FCB8CC2A40}" type="pres">
      <dgm:prSet presAssocID="{262B8D1B-8290-46B6-A20B-0A38FF0FC858}" presName="vertSpace2b" presStyleCnt="0"/>
      <dgm:spPr/>
    </dgm:pt>
    <dgm:pt modelId="{6AE6F184-C1BB-4FC4-9F82-6EE43B2ED471}" type="pres">
      <dgm:prSet presAssocID="{782644A0-F0BD-4B4C-A84B-1F7913871185}" presName="horz2" presStyleCnt="0"/>
      <dgm:spPr/>
    </dgm:pt>
    <dgm:pt modelId="{4AAC3969-6FB5-42B6-AEBB-55C2D5F669B7}" type="pres">
      <dgm:prSet presAssocID="{782644A0-F0BD-4B4C-A84B-1F7913871185}" presName="horzSpace2" presStyleCnt="0"/>
      <dgm:spPr/>
    </dgm:pt>
    <dgm:pt modelId="{76E65770-7043-4A5A-BCB8-EFEB34AE5A7C}" type="pres">
      <dgm:prSet presAssocID="{782644A0-F0BD-4B4C-A84B-1F7913871185}" presName="tx2" presStyleLbl="revTx" presStyleIdx="3" presStyleCnt="5"/>
      <dgm:spPr/>
      <dgm:t>
        <a:bodyPr/>
        <a:lstStyle/>
        <a:p>
          <a:endParaRPr lang="th-TH"/>
        </a:p>
      </dgm:t>
    </dgm:pt>
    <dgm:pt modelId="{8296BBEA-1531-4B3F-AC25-2D625EA8920C}" type="pres">
      <dgm:prSet presAssocID="{782644A0-F0BD-4B4C-A84B-1F7913871185}" presName="vert2" presStyleCnt="0"/>
      <dgm:spPr/>
    </dgm:pt>
    <dgm:pt modelId="{82968E5E-4118-4B99-8E9D-1B913C6B9524}" type="pres">
      <dgm:prSet presAssocID="{782644A0-F0BD-4B4C-A84B-1F7913871185}" presName="thinLine2b" presStyleLbl="callout" presStyleIdx="2" presStyleCnt="4"/>
      <dgm:spPr/>
    </dgm:pt>
    <dgm:pt modelId="{FF03B70B-8E10-463E-A3D8-585714E473EC}" type="pres">
      <dgm:prSet presAssocID="{782644A0-F0BD-4B4C-A84B-1F7913871185}" presName="vertSpace2b" presStyleCnt="0"/>
      <dgm:spPr/>
    </dgm:pt>
    <dgm:pt modelId="{584369BC-D37B-46A5-A387-3608740B7417}" type="pres">
      <dgm:prSet presAssocID="{A1F00D72-AB2D-4D71-B39D-FD8EFF72861E}" presName="horz2" presStyleCnt="0"/>
      <dgm:spPr/>
    </dgm:pt>
    <dgm:pt modelId="{1D69612B-441B-4C68-AE32-AB4EBA3B3B77}" type="pres">
      <dgm:prSet presAssocID="{A1F00D72-AB2D-4D71-B39D-FD8EFF72861E}" presName="horzSpace2" presStyleCnt="0"/>
      <dgm:spPr/>
    </dgm:pt>
    <dgm:pt modelId="{450C220F-443A-461A-B60C-4125099E220D}" type="pres">
      <dgm:prSet presAssocID="{A1F00D72-AB2D-4D71-B39D-FD8EFF72861E}" presName="tx2" presStyleLbl="revTx" presStyleIdx="4" presStyleCnt="5"/>
      <dgm:spPr/>
      <dgm:t>
        <a:bodyPr/>
        <a:lstStyle/>
        <a:p>
          <a:endParaRPr lang="th-TH"/>
        </a:p>
      </dgm:t>
    </dgm:pt>
    <dgm:pt modelId="{5AFB9D61-9885-4EF6-B1E7-5A8007C58AFD}" type="pres">
      <dgm:prSet presAssocID="{A1F00D72-AB2D-4D71-B39D-FD8EFF72861E}" presName="vert2" presStyleCnt="0"/>
      <dgm:spPr/>
    </dgm:pt>
    <dgm:pt modelId="{85273F99-EC8B-46BC-BB70-1088729C60AD}" type="pres">
      <dgm:prSet presAssocID="{A1F00D72-AB2D-4D71-B39D-FD8EFF72861E}" presName="thinLine2b" presStyleLbl="callout" presStyleIdx="3" presStyleCnt="4"/>
      <dgm:spPr/>
    </dgm:pt>
    <dgm:pt modelId="{5B63AAF7-EF5C-455A-A8E4-7B1B858C6972}" type="pres">
      <dgm:prSet presAssocID="{A1F00D72-AB2D-4D71-B39D-FD8EFF72861E}" presName="vertSpace2b" presStyleCnt="0"/>
      <dgm:spPr/>
    </dgm:pt>
  </dgm:ptLst>
  <dgm:cxnLst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8A1CD628-10F8-4D22-9AD8-9AE5DD14B8E1}" type="presOf" srcId="{A1F00D72-AB2D-4D71-B39D-FD8EFF72861E}" destId="{450C220F-443A-461A-B60C-4125099E220D}" srcOrd="0" destOrd="0" presId="urn:microsoft.com/office/officeart/2008/layout/LinedList"/>
    <dgm:cxn modelId="{5E1563AF-EB16-4103-B3AB-0E1A7F8F18A1}" type="presOf" srcId="{978717C6-EB65-4758-A28E-6F3BFFB7F298}" destId="{4A556489-E672-4AC2-83C7-C1963EA09427}" srcOrd="0" destOrd="0" presId="urn:microsoft.com/office/officeart/2008/layout/LinedList"/>
    <dgm:cxn modelId="{78AB910E-FA29-4663-BA6C-2965FCAF4E25}" type="presOf" srcId="{262B8D1B-8290-46B6-A20B-0A38FF0FC858}" destId="{CA746A08-2F03-4D9B-8B3F-6513C720C4A2}" srcOrd="0" destOrd="0" presId="urn:microsoft.com/office/officeart/2008/layout/LinedList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615F89F1-5606-4A4E-8183-E4B945665867}" srcId="{EE1F5806-C79C-43A6-B21D-ED58F1325895}" destId="{A1F00D72-AB2D-4D71-B39D-FD8EFF72861E}" srcOrd="3" destOrd="0" parTransId="{749A47FE-EA59-494F-8771-B08009649AB4}" sibTransId="{A4BF10E7-1618-4EE4-8600-86737B78261D}"/>
    <dgm:cxn modelId="{0FD1D3C7-1CE5-43F8-ACDC-5112E6AB024F}" type="presOf" srcId="{EE1F5806-C79C-43A6-B21D-ED58F1325895}" destId="{EFAA075E-9BDA-40F0-B85E-CA2B71B90D1F}" srcOrd="0" destOrd="0" presId="urn:microsoft.com/office/officeart/2008/layout/LinedList"/>
    <dgm:cxn modelId="{1D33D8DB-9E1A-4D16-BD31-32CEEEC9B4FE}" type="presOf" srcId="{782644A0-F0BD-4B4C-A84B-1F7913871185}" destId="{76E65770-7043-4A5A-BCB8-EFEB34AE5A7C}" srcOrd="0" destOrd="0" presId="urn:microsoft.com/office/officeart/2008/layout/LinedList"/>
    <dgm:cxn modelId="{2A67818F-976E-4627-983A-5C7C35E0714B}" srcId="{EE1F5806-C79C-43A6-B21D-ED58F1325895}" destId="{782644A0-F0BD-4B4C-A84B-1F7913871185}" srcOrd="2" destOrd="0" parTransId="{0D85D47F-1A98-4125-9187-BB749E7E7C5C}" sibTransId="{D299F006-DF10-4C06-BE96-DEFFB2109AA0}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B4135F2B-6927-4510-9B46-21A5D4837F92}" type="presOf" srcId="{A78D1223-883E-4FD0-9220-849E3E84A08C}" destId="{4E16057B-FF64-4A3F-B6FF-312343E23C8E}" srcOrd="0" destOrd="0" presId="urn:microsoft.com/office/officeart/2008/layout/LinedList"/>
    <dgm:cxn modelId="{18ECDCF9-982A-4502-BEF5-17F018B8A619}" type="presParOf" srcId="{4A556489-E672-4AC2-83C7-C1963EA09427}" destId="{59010DD2-1107-4F9E-8C94-7CA132CE826B}" srcOrd="0" destOrd="0" presId="urn:microsoft.com/office/officeart/2008/layout/LinedList"/>
    <dgm:cxn modelId="{0683B38A-F2A2-4612-A95D-0CCB32FAEE82}" type="presParOf" srcId="{4A556489-E672-4AC2-83C7-C1963EA09427}" destId="{BC1E45B8-4635-4E04-A5A2-2843E7E863D0}" srcOrd="1" destOrd="0" presId="urn:microsoft.com/office/officeart/2008/layout/LinedList"/>
    <dgm:cxn modelId="{6F2642AD-26D3-44BF-9AD7-E4D7A7327E90}" type="presParOf" srcId="{BC1E45B8-4635-4E04-A5A2-2843E7E863D0}" destId="{EFAA075E-9BDA-40F0-B85E-CA2B71B90D1F}" srcOrd="0" destOrd="0" presId="urn:microsoft.com/office/officeart/2008/layout/LinedList"/>
    <dgm:cxn modelId="{0106E11A-D1F0-4EF6-8C29-3243A86DF50D}" type="presParOf" srcId="{BC1E45B8-4635-4E04-A5A2-2843E7E863D0}" destId="{CCDFB8B2-D164-492D-AE23-AC26E01F3B7A}" srcOrd="1" destOrd="0" presId="urn:microsoft.com/office/officeart/2008/layout/LinedList"/>
    <dgm:cxn modelId="{F25AA88F-3ED8-4FFD-A0E6-CADD849518CF}" type="presParOf" srcId="{CCDFB8B2-D164-492D-AE23-AC26E01F3B7A}" destId="{7B90CCB1-E07E-4A55-805F-9C186BDF2993}" srcOrd="0" destOrd="0" presId="urn:microsoft.com/office/officeart/2008/layout/LinedList"/>
    <dgm:cxn modelId="{9A33E4D4-D6A8-4E9D-B23E-8F41B56B880E}" type="presParOf" srcId="{CCDFB8B2-D164-492D-AE23-AC26E01F3B7A}" destId="{D11A48BA-700A-4840-9A36-5502BB136BB6}" srcOrd="1" destOrd="0" presId="urn:microsoft.com/office/officeart/2008/layout/LinedList"/>
    <dgm:cxn modelId="{EF6923F8-FDF2-4C1E-B942-3620A2B71666}" type="presParOf" srcId="{D11A48BA-700A-4840-9A36-5502BB136BB6}" destId="{F873968C-5728-4C65-A1D3-9A00D5853F78}" srcOrd="0" destOrd="0" presId="urn:microsoft.com/office/officeart/2008/layout/LinedList"/>
    <dgm:cxn modelId="{D290555D-35AE-4761-88D6-EB1A4E605F25}" type="presParOf" srcId="{D11A48BA-700A-4840-9A36-5502BB136BB6}" destId="{4E16057B-FF64-4A3F-B6FF-312343E23C8E}" srcOrd="1" destOrd="0" presId="urn:microsoft.com/office/officeart/2008/layout/LinedList"/>
    <dgm:cxn modelId="{B376C648-81A9-4C58-A247-4384221CA6BF}" type="presParOf" srcId="{D11A48BA-700A-4840-9A36-5502BB136BB6}" destId="{F4641DA7-2E82-4274-844E-B29396CD358D}" srcOrd="2" destOrd="0" presId="urn:microsoft.com/office/officeart/2008/layout/LinedList"/>
    <dgm:cxn modelId="{52B13A2C-1B65-4804-80C5-E212A39F6B06}" type="presParOf" srcId="{CCDFB8B2-D164-492D-AE23-AC26E01F3B7A}" destId="{0B4D54C8-310C-4E81-ABBC-2B63506B55FF}" srcOrd="2" destOrd="0" presId="urn:microsoft.com/office/officeart/2008/layout/LinedList"/>
    <dgm:cxn modelId="{D19C15A1-8BCA-4092-8F83-BFC4861CD87B}" type="presParOf" srcId="{CCDFB8B2-D164-492D-AE23-AC26E01F3B7A}" destId="{8B62B301-A11B-4839-ACDF-0C62BD315BB0}" srcOrd="3" destOrd="0" presId="urn:microsoft.com/office/officeart/2008/layout/LinedList"/>
    <dgm:cxn modelId="{BC20F22F-5711-4E71-BAE0-61470D45A910}" type="presParOf" srcId="{CCDFB8B2-D164-492D-AE23-AC26E01F3B7A}" destId="{61C21662-4669-458D-A2A0-4B2BF4204F21}" srcOrd="4" destOrd="0" presId="urn:microsoft.com/office/officeart/2008/layout/LinedList"/>
    <dgm:cxn modelId="{57C914A4-7D63-4F4A-9488-E76033722BB2}" type="presParOf" srcId="{61C21662-4669-458D-A2A0-4B2BF4204F21}" destId="{FD65E720-3A2F-4250-8A68-58C3FCF4BC17}" srcOrd="0" destOrd="0" presId="urn:microsoft.com/office/officeart/2008/layout/LinedList"/>
    <dgm:cxn modelId="{59AE5E5D-CD39-400F-A508-B95347523CC6}" type="presParOf" srcId="{61C21662-4669-458D-A2A0-4B2BF4204F21}" destId="{CA746A08-2F03-4D9B-8B3F-6513C720C4A2}" srcOrd="1" destOrd="0" presId="urn:microsoft.com/office/officeart/2008/layout/LinedList"/>
    <dgm:cxn modelId="{768F4B47-1B14-4956-A1D9-4B1FF6189B89}" type="presParOf" srcId="{61C21662-4669-458D-A2A0-4B2BF4204F21}" destId="{BA632A27-67AA-4424-9E0F-F2A188DB077A}" srcOrd="2" destOrd="0" presId="urn:microsoft.com/office/officeart/2008/layout/LinedList"/>
    <dgm:cxn modelId="{1C41B983-2FAF-4D4B-A270-221CD935BD5E}" type="presParOf" srcId="{CCDFB8B2-D164-492D-AE23-AC26E01F3B7A}" destId="{19D497D8-E836-4B6D-8573-7E374C12DFDA}" srcOrd="5" destOrd="0" presId="urn:microsoft.com/office/officeart/2008/layout/LinedList"/>
    <dgm:cxn modelId="{17B5AACC-99AF-4778-A0FC-764227A8FD74}" type="presParOf" srcId="{CCDFB8B2-D164-492D-AE23-AC26E01F3B7A}" destId="{91E46663-D0C2-45BF-B641-E9FCB8CC2A40}" srcOrd="6" destOrd="0" presId="urn:microsoft.com/office/officeart/2008/layout/LinedList"/>
    <dgm:cxn modelId="{44E9F150-716E-455F-B12E-FC732DE05F32}" type="presParOf" srcId="{CCDFB8B2-D164-492D-AE23-AC26E01F3B7A}" destId="{6AE6F184-C1BB-4FC4-9F82-6EE43B2ED471}" srcOrd="7" destOrd="0" presId="urn:microsoft.com/office/officeart/2008/layout/LinedList"/>
    <dgm:cxn modelId="{035BA422-1BB2-483A-A317-347928D6BC8E}" type="presParOf" srcId="{6AE6F184-C1BB-4FC4-9F82-6EE43B2ED471}" destId="{4AAC3969-6FB5-42B6-AEBB-55C2D5F669B7}" srcOrd="0" destOrd="0" presId="urn:microsoft.com/office/officeart/2008/layout/LinedList"/>
    <dgm:cxn modelId="{2B96E12F-DAE9-48D1-9FF5-C5D7091B73F7}" type="presParOf" srcId="{6AE6F184-C1BB-4FC4-9F82-6EE43B2ED471}" destId="{76E65770-7043-4A5A-BCB8-EFEB34AE5A7C}" srcOrd="1" destOrd="0" presId="urn:microsoft.com/office/officeart/2008/layout/LinedList"/>
    <dgm:cxn modelId="{017C9EB6-7868-4396-88E6-F7426A1EC07F}" type="presParOf" srcId="{6AE6F184-C1BB-4FC4-9F82-6EE43B2ED471}" destId="{8296BBEA-1531-4B3F-AC25-2D625EA8920C}" srcOrd="2" destOrd="0" presId="urn:microsoft.com/office/officeart/2008/layout/LinedList"/>
    <dgm:cxn modelId="{B182319E-7D17-4B56-B8B2-6EC84EC35622}" type="presParOf" srcId="{CCDFB8B2-D164-492D-AE23-AC26E01F3B7A}" destId="{82968E5E-4118-4B99-8E9D-1B913C6B9524}" srcOrd="8" destOrd="0" presId="urn:microsoft.com/office/officeart/2008/layout/LinedList"/>
    <dgm:cxn modelId="{7DFF618F-4373-477B-B052-C57ADCD014D8}" type="presParOf" srcId="{CCDFB8B2-D164-492D-AE23-AC26E01F3B7A}" destId="{FF03B70B-8E10-463E-A3D8-585714E473EC}" srcOrd="9" destOrd="0" presId="urn:microsoft.com/office/officeart/2008/layout/LinedList"/>
    <dgm:cxn modelId="{AA932648-9012-4C5B-9A4D-3B85FAA60D89}" type="presParOf" srcId="{CCDFB8B2-D164-492D-AE23-AC26E01F3B7A}" destId="{584369BC-D37B-46A5-A387-3608740B7417}" srcOrd="10" destOrd="0" presId="urn:microsoft.com/office/officeart/2008/layout/LinedList"/>
    <dgm:cxn modelId="{38B1C710-877E-4727-AB4D-E14B6BD5145A}" type="presParOf" srcId="{584369BC-D37B-46A5-A387-3608740B7417}" destId="{1D69612B-441B-4C68-AE32-AB4EBA3B3B77}" srcOrd="0" destOrd="0" presId="urn:microsoft.com/office/officeart/2008/layout/LinedList"/>
    <dgm:cxn modelId="{AD5E15BC-8439-4A00-9F4F-3BCA3878F532}" type="presParOf" srcId="{584369BC-D37B-46A5-A387-3608740B7417}" destId="{450C220F-443A-461A-B60C-4125099E220D}" srcOrd="1" destOrd="0" presId="urn:microsoft.com/office/officeart/2008/layout/LinedList"/>
    <dgm:cxn modelId="{091CFB0F-17D3-4D25-A5D3-1BB0FC529E3C}" type="presParOf" srcId="{584369BC-D37B-46A5-A387-3608740B7417}" destId="{5AFB9D61-9885-4EF6-B1E7-5A8007C58AFD}" srcOrd="2" destOrd="0" presId="urn:microsoft.com/office/officeart/2008/layout/LinedList"/>
    <dgm:cxn modelId="{A33CCD9F-6BF5-4BBE-972A-AE5F4F4FE6E8}" type="presParOf" srcId="{CCDFB8B2-D164-492D-AE23-AC26E01F3B7A}" destId="{85273F99-EC8B-46BC-BB70-1088729C60AD}" srcOrd="11" destOrd="0" presId="urn:microsoft.com/office/officeart/2008/layout/LinedList"/>
    <dgm:cxn modelId="{F6158573-91D8-4B68-9B4C-DE4F25534CDD}" type="presParOf" srcId="{CCDFB8B2-D164-492D-AE23-AC26E01F3B7A}" destId="{5B63AAF7-EF5C-455A-A8E4-7B1B858C697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3. สำรวจตลาด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ความต้องการของกลุ่มเป้าหมาย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เสนอสิ่งที่คิดต่อกลุ่มเป้าหมาย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82644A0-F0BD-4B4C-A84B-1F7913871185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สรุปกรอบแนวคิด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85D47F-1A98-4125-9187-BB749E7E7C5C}" type="par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99F006-DF10-4C06-BE96-DEFFB2109AA0}" type="sib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1F00D72-AB2D-4D71-B39D-FD8EFF72861E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นัดหมายวันจัดกิจกรรม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49A47FE-EA59-494F-8771-B08009649AB4}" type="parTrans" cxnId="{615F89F1-5606-4A4E-8183-E4B945665867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4BF10E7-1618-4EE4-8600-86737B78261D}" type="sibTrans" cxnId="{615F89F1-5606-4A4E-8183-E4B945665867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5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5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4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5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4"/>
      <dgm:spPr/>
    </dgm:pt>
    <dgm:pt modelId="{91E46663-D0C2-45BF-B641-E9FCB8CC2A40}" type="pres">
      <dgm:prSet presAssocID="{262B8D1B-8290-46B6-A20B-0A38FF0FC858}" presName="vertSpace2b" presStyleCnt="0"/>
      <dgm:spPr/>
    </dgm:pt>
    <dgm:pt modelId="{6AE6F184-C1BB-4FC4-9F82-6EE43B2ED471}" type="pres">
      <dgm:prSet presAssocID="{782644A0-F0BD-4B4C-A84B-1F7913871185}" presName="horz2" presStyleCnt="0"/>
      <dgm:spPr/>
    </dgm:pt>
    <dgm:pt modelId="{4AAC3969-6FB5-42B6-AEBB-55C2D5F669B7}" type="pres">
      <dgm:prSet presAssocID="{782644A0-F0BD-4B4C-A84B-1F7913871185}" presName="horzSpace2" presStyleCnt="0"/>
      <dgm:spPr/>
    </dgm:pt>
    <dgm:pt modelId="{76E65770-7043-4A5A-BCB8-EFEB34AE5A7C}" type="pres">
      <dgm:prSet presAssocID="{782644A0-F0BD-4B4C-A84B-1F7913871185}" presName="tx2" presStyleLbl="revTx" presStyleIdx="3" presStyleCnt="5"/>
      <dgm:spPr/>
      <dgm:t>
        <a:bodyPr/>
        <a:lstStyle/>
        <a:p>
          <a:endParaRPr lang="th-TH"/>
        </a:p>
      </dgm:t>
    </dgm:pt>
    <dgm:pt modelId="{8296BBEA-1531-4B3F-AC25-2D625EA8920C}" type="pres">
      <dgm:prSet presAssocID="{782644A0-F0BD-4B4C-A84B-1F7913871185}" presName="vert2" presStyleCnt="0"/>
      <dgm:spPr/>
    </dgm:pt>
    <dgm:pt modelId="{82968E5E-4118-4B99-8E9D-1B913C6B9524}" type="pres">
      <dgm:prSet presAssocID="{782644A0-F0BD-4B4C-A84B-1F7913871185}" presName="thinLine2b" presStyleLbl="callout" presStyleIdx="2" presStyleCnt="4"/>
      <dgm:spPr/>
    </dgm:pt>
    <dgm:pt modelId="{FF03B70B-8E10-463E-A3D8-585714E473EC}" type="pres">
      <dgm:prSet presAssocID="{782644A0-F0BD-4B4C-A84B-1F7913871185}" presName="vertSpace2b" presStyleCnt="0"/>
      <dgm:spPr/>
    </dgm:pt>
    <dgm:pt modelId="{584369BC-D37B-46A5-A387-3608740B7417}" type="pres">
      <dgm:prSet presAssocID="{A1F00D72-AB2D-4D71-B39D-FD8EFF72861E}" presName="horz2" presStyleCnt="0"/>
      <dgm:spPr/>
    </dgm:pt>
    <dgm:pt modelId="{1D69612B-441B-4C68-AE32-AB4EBA3B3B77}" type="pres">
      <dgm:prSet presAssocID="{A1F00D72-AB2D-4D71-B39D-FD8EFF72861E}" presName="horzSpace2" presStyleCnt="0"/>
      <dgm:spPr/>
    </dgm:pt>
    <dgm:pt modelId="{450C220F-443A-461A-B60C-4125099E220D}" type="pres">
      <dgm:prSet presAssocID="{A1F00D72-AB2D-4D71-B39D-FD8EFF72861E}" presName="tx2" presStyleLbl="revTx" presStyleIdx="4" presStyleCnt="5"/>
      <dgm:spPr/>
      <dgm:t>
        <a:bodyPr/>
        <a:lstStyle/>
        <a:p>
          <a:endParaRPr lang="th-TH"/>
        </a:p>
      </dgm:t>
    </dgm:pt>
    <dgm:pt modelId="{5AFB9D61-9885-4EF6-B1E7-5A8007C58AFD}" type="pres">
      <dgm:prSet presAssocID="{A1F00D72-AB2D-4D71-B39D-FD8EFF72861E}" presName="vert2" presStyleCnt="0"/>
      <dgm:spPr/>
    </dgm:pt>
    <dgm:pt modelId="{85273F99-EC8B-46BC-BB70-1088729C60AD}" type="pres">
      <dgm:prSet presAssocID="{A1F00D72-AB2D-4D71-B39D-FD8EFF72861E}" presName="thinLine2b" presStyleLbl="callout" presStyleIdx="3" presStyleCnt="4"/>
      <dgm:spPr/>
    </dgm:pt>
    <dgm:pt modelId="{5B63AAF7-EF5C-455A-A8E4-7B1B858C6972}" type="pres">
      <dgm:prSet presAssocID="{A1F00D72-AB2D-4D71-B39D-FD8EFF72861E}" presName="vertSpace2b" presStyleCnt="0"/>
      <dgm:spPr/>
    </dgm:pt>
  </dgm:ptLst>
  <dgm:cxnLst>
    <dgm:cxn modelId="{615F89F1-5606-4A4E-8183-E4B945665867}" srcId="{EE1F5806-C79C-43A6-B21D-ED58F1325895}" destId="{A1F00D72-AB2D-4D71-B39D-FD8EFF72861E}" srcOrd="3" destOrd="0" parTransId="{749A47FE-EA59-494F-8771-B08009649AB4}" sibTransId="{A4BF10E7-1618-4EE4-8600-86737B78261D}"/>
    <dgm:cxn modelId="{2A67818F-976E-4627-983A-5C7C35E0714B}" srcId="{EE1F5806-C79C-43A6-B21D-ED58F1325895}" destId="{782644A0-F0BD-4B4C-A84B-1F7913871185}" srcOrd="2" destOrd="0" parTransId="{0D85D47F-1A98-4125-9187-BB749E7E7C5C}" sibTransId="{D299F006-DF10-4C06-BE96-DEFFB2109AA0}"/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D922C3EB-9A2D-4558-8FD8-FE8AB9E36FD1}" type="presOf" srcId="{978717C6-EB65-4758-A28E-6F3BFFB7F298}" destId="{4A556489-E672-4AC2-83C7-C1963EA09427}" srcOrd="0" destOrd="0" presId="urn:microsoft.com/office/officeart/2008/layout/LinedList"/>
    <dgm:cxn modelId="{D11EEEBD-7CDE-4C5C-AC31-A2669E480F93}" type="presOf" srcId="{782644A0-F0BD-4B4C-A84B-1F7913871185}" destId="{76E65770-7043-4A5A-BCB8-EFEB34AE5A7C}" srcOrd="0" destOrd="0" presId="urn:microsoft.com/office/officeart/2008/layout/LinedList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91758F8D-63B5-439C-86C0-2A4AEC1DEC20}" type="presOf" srcId="{A1F00D72-AB2D-4D71-B39D-FD8EFF72861E}" destId="{450C220F-443A-461A-B60C-4125099E220D}" srcOrd="0" destOrd="0" presId="urn:microsoft.com/office/officeart/2008/layout/LinedList"/>
    <dgm:cxn modelId="{89DF6E40-83C4-4E86-89BC-0587C9F01BDF}" type="presOf" srcId="{A78D1223-883E-4FD0-9220-849E3E84A08C}" destId="{4E16057B-FF64-4A3F-B6FF-312343E23C8E}" srcOrd="0" destOrd="0" presId="urn:microsoft.com/office/officeart/2008/layout/LinedList"/>
    <dgm:cxn modelId="{2EF14C67-A701-4D45-A35D-BE530362C082}" type="presOf" srcId="{EE1F5806-C79C-43A6-B21D-ED58F1325895}" destId="{EFAA075E-9BDA-40F0-B85E-CA2B71B90D1F}" srcOrd="0" destOrd="0" presId="urn:microsoft.com/office/officeart/2008/layout/LinedList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72E71C55-48D9-4504-8B24-5F9A6C3043E9}" type="presOf" srcId="{262B8D1B-8290-46B6-A20B-0A38FF0FC858}" destId="{CA746A08-2F03-4D9B-8B3F-6513C720C4A2}" srcOrd="0" destOrd="0" presId="urn:microsoft.com/office/officeart/2008/layout/LinedList"/>
    <dgm:cxn modelId="{3828931C-5677-4114-8127-3B44FF65E5EC}" type="presParOf" srcId="{4A556489-E672-4AC2-83C7-C1963EA09427}" destId="{59010DD2-1107-4F9E-8C94-7CA132CE826B}" srcOrd="0" destOrd="0" presId="urn:microsoft.com/office/officeart/2008/layout/LinedList"/>
    <dgm:cxn modelId="{7C186A43-B34D-4AE0-AD29-8717F807DB8D}" type="presParOf" srcId="{4A556489-E672-4AC2-83C7-C1963EA09427}" destId="{BC1E45B8-4635-4E04-A5A2-2843E7E863D0}" srcOrd="1" destOrd="0" presId="urn:microsoft.com/office/officeart/2008/layout/LinedList"/>
    <dgm:cxn modelId="{E45CD26D-D08C-464A-85BE-A7C12E862697}" type="presParOf" srcId="{BC1E45B8-4635-4E04-A5A2-2843E7E863D0}" destId="{EFAA075E-9BDA-40F0-B85E-CA2B71B90D1F}" srcOrd="0" destOrd="0" presId="urn:microsoft.com/office/officeart/2008/layout/LinedList"/>
    <dgm:cxn modelId="{9EA36279-2412-4761-B818-9BE220CC8E13}" type="presParOf" srcId="{BC1E45B8-4635-4E04-A5A2-2843E7E863D0}" destId="{CCDFB8B2-D164-492D-AE23-AC26E01F3B7A}" srcOrd="1" destOrd="0" presId="urn:microsoft.com/office/officeart/2008/layout/LinedList"/>
    <dgm:cxn modelId="{431C5A22-9B85-43E9-9BAD-0B7E346DE453}" type="presParOf" srcId="{CCDFB8B2-D164-492D-AE23-AC26E01F3B7A}" destId="{7B90CCB1-E07E-4A55-805F-9C186BDF2993}" srcOrd="0" destOrd="0" presId="urn:microsoft.com/office/officeart/2008/layout/LinedList"/>
    <dgm:cxn modelId="{ADAC0826-708D-49B0-9899-C55EC03061B9}" type="presParOf" srcId="{CCDFB8B2-D164-492D-AE23-AC26E01F3B7A}" destId="{D11A48BA-700A-4840-9A36-5502BB136BB6}" srcOrd="1" destOrd="0" presId="urn:microsoft.com/office/officeart/2008/layout/LinedList"/>
    <dgm:cxn modelId="{F5FFD800-4452-4280-88AD-290E02A0A1C7}" type="presParOf" srcId="{D11A48BA-700A-4840-9A36-5502BB136BB6}" destId="{F873968C-5728-4C65-A1D3-9A00D5853F78}" srcOrd="0" destOrd="0" presId="urn:microsoft.com/office/officeart/2008/layout/LinedList"/>
    <dgm:cxn modelId="{F3CA9EF9-ACF4-40C4-A23F-CFF2F3AB68D8}" type="presParOf" srcId="{D11A48BA-700A-4840-9A36-5502BB136BB6}" destId="{4E16057B-FF64-4A3F-B6FF-312343E23C8E}" srcOrd="1" destOrd="0" presId="urn:microsoft.com/office/officeart/2008/layout/LinedList"/>
    <dgm:cxn modelId="{3C6E3D65-2617-48CF-8CC5-EBCF2E6A3405}" type="presParOf" srcId="{D11A48BA-700A-4840-9A36-5502BB136BB6}" destId="{F4641DA7-2E82-4274-844E-B29396CD358D}" srcOrd="2" destOrd="0" presId="urn:microsoft.com/office/officeart/2008/layout/LinedList"/>
    <dgm:cxn modelId="{F8EFF526-9A83-4263-8AC9-DC88912DECBA}" type="presParOf" srcId="{CCDFB8B2-D164-492D-AE23-AC26E01F3B7A}" destId="{0B4D54C8-310C-4E81-ABBC-2B63506B55FF}" srcOrd="2" destOrd="0" presId="urn:microsoft.com/office/officeart/2008/layout/LinedList"/>
    <dgm:cxn modelId="{E977DE2C-4726-47E7-A298-9157BBFBAEFB}" type="presParOf" srcId="{CCDFB8B2-D164-492D-AE23-AC26E01F3B7A}" destId="{8B62B301-A11B-4839-ACDF-0C62BD315BB0}" srcOrd="3" destOrd="0" presId="urn:microsoft.com/office/officeart/2008/layout/LinedList"/>
    <dgm:cxn modelId="{4705B7AF-6911-4EA1-8458-8094E8BB54B9}" type="presParOf" srcId="{CCDFB8B2-D164-492D-AE23-AC26E01F3B7A}" destId="{61C21662-4669-458D-A2A0-4B2BF4204F21}" srcOrd="4" destOrd="0" presId="urn:microsoft.com/office/officeart/2008/layout/LinedList"/>
    <dgm:cxn modelId="{D85D3F25-5BA4-4ED0-9E05-A3C135584B2D}" type="presParOf" srcId="{61C21662-4669-458D-A2A0-4B2BF4204F21}" destId="{FD65E720-3A2F-4250-8A68-58C3FCF4BC17}" srcOrd="0" destOrd="0" presId="urn:microsoft.com/office/officeart/2008/layout/LinedList"/>
    <dgm:cxn modelId="{B12BC8D8-5EBD-4522-B6B0-390D5A2B154B}" type="presParOf" srcId="{61C21662-4669-458D-A2A0-4B2BF4204F21}" destId="{CA746A08-2F03-4D9B-8B3F-6513C720C4A2}" srcOrd="1" destOrd="0" presId="urn:microsoft.com/office/officeart/2008/layout/LinedList"/>
    <dgm:cxn modelId="{B495F353-86E2-4A47-9835-33B8AEB58DC5}" type="presParOf" srcId="{61C21662-4669-458D-A2A0-4B2BF4204F21}" destId="{BA632A27-67AA-4424-9E0F-F2A188DB077A}" srcOrd="2" destOrd="0" presId="urn:microsoft.com/office/officeart/2008/layout/LinedList"/>
    <dgm:cxn modelId="{0E5D2CCC-6539-4F02-8EEB-7F90D8CFB9B5}" type="presParOf" srcId="{CCDFB8B2-D164-492D-AE23-AC26E01F3B7A}" destId="{19D497D8-E836-4B6D-8573-7E374C12DFDA}" srcOrd="5" destOrd="0" presId="urn:microsoft.com/office/officeart/2008/layout/LinedList"/>
    <dgm:cxn modelId="{B04EC7BA-CFEA-4D7E-AF42-EEBC0B15A040}" type="presParOf" srcId="{CCDFB8B2-D164-492D-AE23-AC26E01F3B7A}" destId="{91E46663-D0C2-45BF-B641-E9FCB8CC2A40}" srcOrd="6" destOrd="0" presId="urn:microsoft.com/office/officeart/2008/layout/LinedList"/>
    <dgm:cxn modelId="{57952021-75C9-4C8C-BC87-BA27A8E03E37}" type="presParOf" srcId="{CCDFB8B2-D164-492D-AE23-AC26E01F3B7A}" destId="{6AE6F184-C1BB-4FC4-9F82-6EE43B2ED471}" srcOrd="7" destOrd="0" presId="urn:microsoft.com/office/officeart/2008/layout/LinedList"/>
    <dgm:cxn modelId="{13E8C91C-CA60-4A66-9573-4C3A6FE3C3E3}" type="presParOf" srcId="{6AE6F184-C1BB-4FC4-9F82-6EE43B2ED471}" destId="{4AAC3969-6FB5-42B6-AEBB-55C2D5F669B7}" srcOrd="0" destOrd="0" presId="urn:microsoft.com/office/officeart/2008/layout/LinedList"/>
    <dgm:cxn modelId="{50A0F25C-A094-485D-B0EA-B1E289579D50}" type="presParOf" srcId="{6AE6F184-C1BB-4FC4-9F82-6EE43B2ED471}" destId="{76E65770-7043-4A5A-BCB8-EFEB34AE5A7C}" srcOrd="1" destOrd="0" presId="urn:microsoft.com/office/officeart/2008/layout/LinedList"/>
    <dgm:cxn modelId="{FBA72D57-D592-4444-8369-09BB8B3DE9F4}" type="presParOf" srcId="{6AE6F184-C1BB-4FC4-9F82-6EE43B2ED471}" destId="{8296BBEA-1531-4B3F-AC25-2D625EA8920C}" srcOrd="2" destOrd="0" presId="urn:microsoft.com/office/officeart/2008/layout/LinedList"/>
    <dgm:cxn modelId="{E89C1967-8CFC-4774-9B1F-59241431DB3E}" type="presParOf" srcId="{CCDFB8B2-D164-492D-AE23-AC26E01F3B7A}" destId="{82968E5E-4118-4B99-8E9D-1B913C6B9524}" srcOrd="8" destOrd="0" presId="urn:microsoft.com/office/officeart/2008/layout/LinedList"/>
    <dgm:cxn modelId="{E6EFE76C-1B45-472D-AE7F-203007E6CD27}" type="presParOf" srcId="{CCDFB8B2-D164-492D-AE23-AC26E01F3B7A}" destId="{FF03B70B-8E10-463E-A3D8-585714E473EC}" srcOrd="9" destOrd="0" presId="urn:microsoft.com/office/officeart/2008/layout/LinedList"/>
    <dgm:cxn modelId="{5F539A14-C5C1-455C-8766-D0542170CB1F}" type="presParOf" srcId="{CCDFB8B2-D164-492D-AE23-AC26E01F3B7A}" destId="{584369BC-D37B-46A5-A387-3608740B7417}" srcOrd="10" destOrd="0" presId="urn:microsoft.com/office/officeart/2008/layout/LinedList"/>
    <dgm:cxn modelId="{21AA044D-A79C-4942-9641-D9AE92FBECA7}" type="presParOf" srcId="{584369BC-D37B-46A5-A387-3608740B7417}" destId="{1D69612B-441B-4C68-AE32-AB4EBA3B3B77}" srcOrd="0" destOrd="0" presId="urn:microsoft.com/office/officeart/2008/layout/LinedList"/>
    <dgm:cxn modelId="{7112D45D-E053-46F3-A8CA-ECB0D75A5424}" type="presParOf" srcId="{584369BC-D37B-46A5-A387-3608740B7417}" destId="{450C220F-443A-461A-B60C-4125099E220D}" srcOrd="1" destOrd="0" presId="urn:microsoft.com/office/officeart/2008/layout/LinedList"/>
    <dgm:cxn modelId="{10AF0DF3-310C-4DFB-811B-A18DD599B8DD}" type="presParOf" srcId="{584369BC-D37B-46A5-A387-3608740B7417}" destId="{5AFB9D61-9885-4EF6-B1E7-5A8007C58AFD}" srcOrd="2" destOrd="0" presId="urn:microsoft.com/office/officeart/2008/layout/LinedList"/>
    <dgm:cxn modelId="{03F6D18B-7416-49F3-9718-FCB92E54E3E6}" type="presParOf" srcId="{CCDFB8B2-D164-492D-AE23-AC26E01F3B7A}" destId="{85273F99-EC8B-46BC-BB70-1088729C60AD}" srcOrd="11" destOrd="0" presId="urn:microsoft.com/office/officeart/2008/layout/LinedList"/>
    <dgm:cxn modelId="{20D8C80B-D001-4FA5-B9E1-38AF910C77AE}" type="presParOf" srcId="{CCDFB8B2-D164-492D-AE23-AC26E01F3B7A}" destId="{5B63AAF7-EF5C-455A-A8E4-7B1B858C697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4. ปรับปรุงผลิตภัณฑ์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สรุปปัญหา/ความต้องการของกลุ่มเป้าหมาย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หาข้อมูลความรู้เพิ่ม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82644A0-F0BD-4B4C-A84B-1F7913871185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ปรึกษาที่ปรึกษาโครงการ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85D47F-1A98-4125-9187-BB749E7E7C5C}" type="par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99F006-DF10-4C06-BE96-DEFFB2109AA0}" type="sib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1F00D72-AB2D-4D71-B39D-FD8EFF72861E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จัดทำโครงการเสนออนุมัติ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49A47FE-EA59-494F-8771-B08009649AB4}" type="parTrans" cxnId="{615F89F1-5606-4A4E-8183-E4B945665867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4BF10E7-1618-4EE4-8600-86737B78261D}" type="sibTrans" cxnId="{615F89F1-5606-4A4E-8183-E4B945665867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5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5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4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5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4"/>
      <dgm:spPr/>
    </dgm:pt>
    <dgm:pt modelId="{91E46663-D0C2-45BF-B641-E9FCB8CC2A40}" type="pres">
      <dgm:prSet presAssocID="{262B8D1B-8290-46B6-A20B-0A38FF0FC858}" presName="vertSpace2b" presStyleCnt="0"/>
      <dgm:spPr/>
    </dgm:pt>
    <dgm:pt modelId="{6AE6F184-C1BB-4FC4-9F82-6EE43B2ED471}" type="pres">
      <dgm:prSet presAssocID="{782644A0-F0BD-4B4C-A84B-1F7913871185}" presName="horz2" presStyleCnt="0"/>
      <dgm:spPr/>
    </dgm:pt>
    <dgm:pt modelId="{4AAC3969-6FB5-42B6-AEBB-55C2D5F669B7}" type="pres">
      <dgm:prSet presAssocID="{782644A0-F0BD-4B4C-A84B-1F7913871185}" presName="horzSpace2" presStyleCnt="0"/>
      <dgm:spPr/>
    </dgm:pt>
    <dgm:pt modelId="{76E65770-7043-4A5A-BCB8-EFEB34AE5A7C}" type="pres">
      <dgm:prSet presAssocID="{782644A0-F0BD-4B4C-A84B-1F7913871185}" presName="tx2" presStyleLbl="revTx" presStyleIdx="3" presStyleCnt="5"/>
      <dgm:spPr/>
      <dgm:t>
        <a:bodyPr/>
        <a:lstStyle/>
        <a:p>
          <a:endParaRPr lang="th-TH"/>
        </a:p>
      </dgm:t>
    </dgm:pt>
    <dgm:pt modelId="{8296BBEA-1531-4B3F-AC25-2D625EA8920C}" type="pres">
      <dgm:prSet presAssocID="{782644A0-F0BD-4B4C-A84B-1F7913871185}" presName="vert2" presStyleCnt="0"/>
      <dgm:spPr/>
    </dgm:pt>
    <dgm:pt modelId="{82968E5E-4118-4B99-8E9D-1B913C6B9524}" type="pres">
      <dgm:prSet presAssocID="{782644A0-F0BD-4B4C-A84B-1F7913871185}" presName="thinLine2b" presStyleLbl="callout" presStyleIdx="2" presStyleCnt="4"/>
      <dgm:spPr/>
    </dgm:pt>
    <dgm:pt modelId="{FF03B70B-8E10-463E-A3D8-585714E473EC}" type="pres">
      <dgm:prSet presAssocID="{782644A0-F0BD-4B4C-A84B-1F7913871185}" presName="vertSpace2b" presStyleCnt="0"/>
      <dgm:spPr/>
    </dgm:pt>
    <dgm:pt modelId="{584369BC-D37B-46A5-A387-3608740B7417}" type="pres">
      <dgm:prSet presAssocID="{A1F00D72-AB2D-4D71-B39D-FD8EFF72861E}" presName="horz2" presStyleCnt="0"/>
      <dgm:spPr/>
    </dgm:pt>
    <dgm:pt modelId="{1D69612B-441B-4C68-AE32-AB4EBA3B3B77}" type="pres">
      <dgm:prSet presAssocID="{A1F00D72-AB2D-4D71-B39D-FD8EFF72861E}" presName="horzSpace2" presStyleCnt="0"/>
      <dgm:spPr/>
    </dgm:pt>
    <dgm:pt modelId="{450C220F-443A-461A-B60C-4125099E220D}" type="pres">
      <dgm:prSet presAssocID="{A1F00D72-AB2D-4D71-B39D-FD8EFF72861E}" presName="tx2" presStyleLbl="revTx" presStyleIdx="4" presStyleCnt="5"/>
      <dgm:spPr/>
      <dgm:t>
        <a:bodyPr/>
        <a:lstStyle/>
        <a:p>
          <a:endParaRPr lang="th-TH"/>
        </a:p>
      </dgm:t>
    </dgm:pt>
    <dgm:pt modelId="{5AFB9D61-9885-4EF6-B1E7-5A8007C58AFD}" type="pres">
      <dgm:prSet presAssocID="{A1F00D72-AB2D-4D71-B39D-FD8EFF72861E}" presName="vert2" presStyleCnt="0"/>
      <dgm:spPr/>
    </dgm:pt>
    <dgm:pt modelId="{85273F99-EC8B-46BC-BB70-1088729C60AD}" type="pres">
      <dgm:prSet presAssocID="{A1F00D72-AB2D-4D71-B39D-FD8EFF72861E}" presName="thinLine2b" presStyleLbl="callout" presStyleIdx="3" presStyleCnt="4"/>
      <dgm:spPr/>
    </dgm:pt>
    <dgm:pt modelId="{5B63AAF7-EF5C-455A-A8E4-7B1B858C6972}" type="pres">
      <dgm:prSet presAssocID="{A1F00D72-AB2D-4D71-B39D-FD8EFF72861E}" presName="vertSpace2b" presStyleCnt="0"/>
      <dgm:spPr/>
    </dgm:pt>
  </dgm:ptLst>
  <dgm:cxnLst>
    <dgm:cxn modelId="{615F89F1-5606-4A4E-8183-E4B945665867}" srcId="{EE1F5806-C79C-43A6-B21D-ED58F1325895}" destId="{A1F00D72-AB2D-4D71-B39D-FD8EFF72861E}" srcOrd="3" destOrd="0" parTransId="{749A47FE-EA59-494F-8771-B08009649AB4}" sibTransId="{A4BF10E7-1618-4EE4-8600-86737B78261D}"/>
    <dgm:cxn modelId="{8E573CDF-54CE-407C-8A08-D88FB2A6254F}" type="presOf" srcId="{A78D1223-883E-4FD0-9220-849E3E84A08C}" destId="{4E16057B-FF64-4A3F-B6FF-312343E23C8E}" srcOrd="0" destOrd="0" presId="urn:microsoft.com/office/officeart/2008/layout/LinedList"/>
    <dgm:cxn modelId="{2A67818F-976E-4627-983A-5C7C35E0714B}" srcId="{EE1F5806-C79C-43A6-B21D-ED58F1325895}" destId="{782644A0-F0BD-4B4C-A84B-1F7913871185}" srcOrd="2" destOrd="0" parTransId="{0D85D47F-1A98-4125-9187-BB749E7E7C5C}" sibTransId="{D299F006-DF10-4C06-BE96-DEFFB2109AA0}"/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AACA33BC-9FB2-49E0-A822-04DDA76C56D3}" type="presOf" srcId="{EE1F5806-C79C-43A6-B21D-ED58F1325895}" destId="{EFAA075E-9BDA-40F0-B85E-CA2B71B90D1F}" srcOrd="0" destOrd="0" presId="urn:microsoft.com/office/officeart/2008/layout/LinedList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6E55ECD4-BCBF-4D9F-B1A1-CA2E05CE2B52}" type="presOf" srcId="{A1F00D72-AB2D-4D71-B39D-FD8EFF72861E}" destId="{450C220F-443A-461A-B60C-4125099E220D}" srcOrd="0" destOrd="0" presId="urn:microsoft.com/office/officeart/2008/layout/LinedList"/>
    <dgm:cxn modelId="{9625328B-8B6C-4B18-929E-213BF25F818B}" type="presOf" srcId="{782644A0-F0BD-4B4C-A84B-1F7913871185}" destId="{76E65770-7043-4A5A-BCB8-EFEB34AE5A7C}" srcOrd="0" destOrd="0" presId="urn:microsoft.com/office/officeart/2008/layout/LinedList"/>
    <dgm:cxn modelId="{F546BD3C-9A29-406D-886E-282AD982557B}" type="presOf" srcId="{978717C6-EB65-4758-A28E-6F3BFFB7F298}" destId="{4A556489-E672-4AC2-83C7-C1963EA09427}" srcOrd="0" destOrd="0" presId="urn:microsoft.com/office/officeart/2008/layout/LinedList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BA775845-17E3-42E2-B104-ED1B3F382D32}" type="presOf" srcId="{262B8D1B-8290-46B6-A20B-0A38FF0FC858}" destId="{CA746A08-2F03-4D9B-8B3F-6513C720C4A2}" srcOrd="0" destOrd="0" presId="urn:microsoft.com/office/officeart/2008/layout/LinedList"/>
    <dgm:cxn modelId="{825CA090-1609-4C5E-8FC2-563E908C8E78}" type="presParOf" srcId="{4A556489-E672-4AC2-83C7-C1963EA09427}" destId="{59010DD2-1107-4F9E-8C94-7CA132CE826B}" srcOrd="0" destOrd="0" presId="urn:microsoft.com/office/officeart/2008/layout/LinedList"/>
    <dgm:cxn modelId="{B70AC2A6-1425-483B-94B9-9292CC0884BD}" type="presParOf" srcId="{4A556489-E672-4AC2-83C7-C1963EA09427}" destId="{BC1E45B8-4635-4E04-A5A2-2843E7E863D0}" srcOrd="1" destOrd="0" presId="urn:microsoft.com/office/officeart/2008/layout/LinedList"/>
    <dgm:cxn modelId="{D1C544E0-5801-47EC-AD77-2E79F9B8CF68}" type="presParOf" srcId="{BC1E45B8-4635-4E04-A5A2-2843E7E863D0}" destId="{EFAA075E-9BDA-40F0-B85E-CA2B71B90D1F}" srcOrd="0" destOrd="0" presId="urn:microsoft.com/office/officeart/2008/layout/LinedList"/>
    <dgm:cxn modelId="{BDEF3640-5FA7-44B7-8FB2-B668510E249E}" type="presParOf" srcId="{BC1E45B8-4635-4E04-A5A2-2843E7E863D0}" destId="{CCDFB8B2-D164-492D-AE23-AC26E01F3B7A}" srcOrd="1" destOrd="0" presId="urn:microsoft.com/office/officeart/2008/layout/LinedList"/>
    <dgm:cxn modelId="{210395D8-225B-4D7B-8C57-86AA0058EDA5}" type="presParOf" srcId="{CCDFB8B2-D164-492D-AE23-AC26E01F3B7A}" destId="{7B90CCB1-E07E-4A55-805F-9C186BDF2993}" srcOrd="0" destOrd="0" presId="urn:microsoft.com/office/officeart/2008/layout/LinedList"/>
    <dgm:cxn modelId="{AD664D4E-25F6-4FB6-B3F3-4CD591573C79}" type="presParOf" srcId="{CCDFB8B2-D164-492D-AE23-AC26E01F3B7A}" destId="{D11A48BA-700A-4840-9A36-5502BB136BB6}" srcOrd="1" destOrd="0" presId="urn:microsoft.com/office/officeart/2008/layout/LinedList"/>
    <dgm:cxn modelId="{AE939132-B7CD-49A2-B741-69536CCDD426}" type="presParOf" srcId="{D11A48BA-700A-4840-9A36-5502BB136BB6}" destId="{F873968C-5728-4C65-A1D3-9A00D5853F78}" srcOrd="0" destOrd="0" presId="urn:microsoft.com/office/officeart/2008/layout/LinedList"/>
    <dgm:cxn modelId="{101B1851-5C7E-4D60-9E1D-B8005FA2789D}" type="presParOf" srcId="{D11A48BA-700A-4840-9A36-5502BB136BB6}" destId="{4E16057B-FF64-4A3F-B6FF-312343E23C8E}" srcOrd="1" destOrd="0" presId="urn:microsoft.com/office/officeart/2008/layout/LinedList"/>
    <dgm:cxn modelId="{D8E5E836-E6A0-4E2E-B6E0-5CDA2FE16268}" type="presParOf" srcId="{D11A48BA-700A-4840-9A36-5502BB136BB6}" destId="{F4641DA7-2E82-4274-844E-B29396CD358D}" srcOrd="2" destOrd="0" presId="urn:microsoft.com/office/officeart/2008/layout/LinedList"/>
    <dgm:cxn modelId="{F55AB9E0-B182-4E19-9893-D6B7D0E519EE}" type="presParOf" srcId="{CCDFB8B2-D164-492D-AE23-AC26E01F3B7A}" destId="{0B4D54C8-310C-4E81-ABBC-2B63506B55FF}" srcOrd="2" destOrd="0" presId="urn:microsoft.com/office/officeart/2008/layout/LinedList"/>
    <dgm:cxn modelId="{042A885C-8A6B-4F15-9C5B-FA061385DA63}" type="presParOf" srcId="{CCDFB8B2-D164-492D-AE23-AC26E01F3B7A}" destId="{8B62B301-A11B-4839-ACDF-0C62BD315BB0}" srcOrd="3" destOrd="0" presId="urn:microsoft.com/office/officeart/2008/layout/LinedList"/>
    <dgm:cxn modelId="{0EB53B14-3E71-4412-BC97-4FFDFFD7831D}" type="presParOf" srcId="{CCDFB8B2-D164-492D-AE23-AC26E01F3B7A}" destId="{61C21662-4669-458D-A2A0-4B2BF4204F21}" srcOrd="4" destOrd="0" presId="urn:microsoft.com/office/officeart/2008/layout/LinedList"/>
    <dgm:cxn modelId="{C7BDD343-A1A0-46DF-9CB3-B9A8DA811A31}" type="presParOf" srcId="{61C21662-4669-458D-A2A0-4B2BF4204F21}" destId="{FD65E720-3A2F-4250-8A68-58C3FCF4BC17}" srcOrd="0" destOrd="0" presId="urn:microsoft.com/office/officeart/2008/layout/LinedList"/>
    <dgm:cxn modelId="{CE528EB3-3C4B-4EB2-B6C8-461B5F18D3C7}" type="presParOf" srcId="{61C21662-4669-458D-A2A0-4B2BF4204F21}" destId="{CA746A08-2F03-4D9B-8B3F-6513C720C4A2}" srcOrd="1" destOrd="0" presId="urn:microsoft.com/office/officeart/2008/layout/LinedList"/>
    <dgm:cxn modelId="{CCD18505-8E78-4AB1-834A-99348D9B8850}" type="presParOf" srcId="{61C21662-4669-458D-A2A0-4B2BF4204F21}" destId="{BA632A27-67AA-4424-9E0F-F2A188DB077A}" srcOrd="2" destOrd="0" presId="urn:microsoft.com/office/officeart/2008/layout/LinedList"/>
    <dgm:cxn modelId="{063DC505-640F-4225-8E97-AD9870749F16}" type="presParOf" srcId="{CCDFB8B2-D164-492D-AE23-AC26E01F3B7A}" destId="{19D497D8-E836-4B6D-8573-7E374C12DFDA}" srcOrd="5" destOrd="0" presId="urn:microsoft.com/office/officeart/2008/layout/LinedList"/>
    <dgm:cxn modelId="{E9930C91-89FE-406B-83CC-BC9D1EF9EBFA}" type="presParOf" srcId="{CCDFB8B2-D164-492D-AE23-AC26E01F3B7A}" destId="{91E46663-D0C2-45BF-B641-E9FCB8CC2A40}" srcOrd="6" destOrd="0" presId="urn:microsoft.com/office/officeart/2008/layout/LinedList"/>
    <dgm:cxn modelId="{30EE5D47-24A4-478C-BD1C-6442B2E4BC77}" type="presParOf" srcId="{CCDFB8B2-D164-492D-AE23-AC26E01F3B7A}" destId="{6AE6F184-C1BB-4FC4-9F82-6EE43B2ED471}" srcOrd="7" destOrd="0" presId="urn:microsoft.com/office/officeart/2008/layout/LinedList"/>
    <dgm:cxn modelId="{80D52907-EC82-4627-B8A2-D2334DB78E06}" type="presParOf" srcId="{6AE6F184-C1BB-4FC4-9F82-6EE43B2ED471}" destId="{4AAC3969-6FB5-42B6-AEBB-55C2D5F669B7}" srcOrd="0" destOrd="0" presId="urn:microsoft.com/office/officeart/2008/layout/LinedList"/>
    <dgm:cxn modelId="{CE855837-6AED-47E4-8223-12BB01DD22ED}" type="presParOf" srcId="{6AE6F184-C1BB-4FC4-9F82-6EE43B2ED471}" destId="{76E65770-7043-4A5A-BCB8-EFEB34AE5A7C}" srcOrd="1" destOrd="0" presId="urn:microsoft.com/office/officeart/2008/layout/LinedList"/>
    <dgm:cxn modelId="{C96C6333-B505-4CBB-B674-01FE15CE2E40}" type="presParOf" srcId="{6AE6F184-C1BB-4FC4-9F82-6EE43B2ED471}" destId="{8296BBEA-1531-4B3F-AC25-2D625EA8920C}" srcOrd="2" destOrd="0" presId="urn:microsoft.com/office/officeart/2008/layout/LinedList"/>
    <dgm:cxn modelId="{80D8BC2F-4DF1-49BF-8806-D0A10FC53B38}" type="presParOf" srcId="{CCDFB8B2-D164-492D-AE23-AC26E01F3B7A}" destId="{82968E5E-4118-4B99-8E9D-1B913C6B9524}" srcOrd="8" destOrd="0" presId="urn:microsoft.com/office/officeart/2008/layout/LinedList"/>
    <dgm:cxn modelId="{4505D9C7-8468-49B3-83FC-5A6BA988DAC1}" type="presParOf" srcId="{CCDFB8B2-D164-492D-AE23-AC26E01F3B7A}" destId="{FF03B70B-8E10-463E-A3D8-585714E473EC}" srcOrd="9" destOrd="0" presId="urn:microsoft.com/office/officeart/2008/layout/LinedList"/>
    <dgm:cxn modelId="{EB1CF126-2918-4E80-8A17-0DD30A1F419F}" type="presParOf" srcId="{CCDFB8B2-D164-492D-AE23-AC26E01F3B7A}" destId="{584369BC-D37B-46A5-A387-3608740B7417}" srcOrd="10" destOrd="0" presId="urn:microsoft.com/office/officeart/2008/layout/LinedList"/>
    <dgm:cxn modelId="{29593379-C5D4-4955-B471-734D2151D556}" type="presParOf" srcId="{584369BC-D37B-46A5-A387-3608740B7417}" destId="{1D69612B-441B-4C68-AE32-AB4EBA3B3B77}" srcOrd="0" destOrd="0" presId="urn:microsoft.com/office/officeart/2008/layout/LinedList"/>
    <dgm:cxn modelId="{02EC1DED-3935-4EA0-B952-E20B9B5C2EDA}" type="presParOf" srcId="{584369BC-D37B-46A5-A387-3608740B7417}" destId="{450C220F-443A-461A-B60C-4125099E220D}" srcOrd="1" destOrd="0" presId="urn:microsoft.com/office/officeart/2008/layout/LinedList"/>
    <dgm:cxn modelId="{A345323A-F97D-4A23-8358-AF76BF58B9F2}" type="presParOf" srcId="{584369BC-D37B-46A5-A387-3608740B7417}" destId="{5AFB9D61-9885-4EF6-B1E7-5A8007C58AFD}" srcOrd="2" destOrd="0" presId="urn:microsoft.com/office/officeart/2008/layout/LinedList"/>
    <dgm:cxn modelId="{D6C0B466-B56B-4C32-80E1-10C21B018E3C}" type="presParOf" srcId="{CCDFB8B2-D164-492D-AE23-AC26E01F3B7A}" destId="{85273F99-EC8B-46BC-BB70-1088729C60AD}" srcOrd="11" destOrd="0" presId="urn:microsoft.com/office/officeart/2008/layout/LinedList"/>
    <dgm:cxn modelId="{BE945BB3-AE0A-4B86-9236-4BACBB16A695}" type="presParOf" srcId="{CCDFB8B2-D164-492D-AE23-AC26E01F3B7A}" destId="{5B63AAF7-EF5C-455A-A8E4-7B1B858C697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5. เปิดตัวสินค้าตัวอย่าง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นำเสนอความก้าวหน้า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ก่อนจัดโครงการต้องสาธิตกลับต่ออาจารย์ที่ปรึกษาโครงการ </a:t>
          </a:r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       ไม่</a:t>
          </a:r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ผ่านปรับปรุง 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3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3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2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3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2"/>
      <dgm:spPr/>
    </dgm:pt>
    <dgm:pt modelId="{91E46663-D0C2-45BF-B641-E9FCB8CC2A40}" type="pres">
      <dgm:prSet presAssocID="{262B8D1B-8290-46B6-A20B-0A38FF0FC858}" presName="vertSpace2b" presStyleCnt="0"/>
      <dgm:spPr/>
    </dgm:pt>
  </dgm:ptLst>
  <dgm:cxnLst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5959A914-A89C-494A-8406-EDB8BB842721}" type="presOf" srcId="{EE1F5806-C79C-43A6-B21D-ED58F1325895}" destId="{EFAA075E-9BDA-40F0-B85E-CA2B71B90D1F}" srcOrd="0" destOrd="0" presId="urn:microsoft.com/office/officeart/2008/layout/LinedList"/>
    <dgm:cxn modelId="{39367BAC-BE17-4861-A4FD-E198DC2CC6D3}" type="presOf" srcId="{262B8D1B-8290-46B6-A20B-0A38FF0FC858}" destId="{CA746A08-2F03-4D9B-8B3F-6513C720C4A2}" srcOrd="0" destOrd="0" presId="urn:microsoft.com/office/officeart/2008/layout/LinedList"/>
    <dgm:cxn modelId="{F2E7B8F9-84F5-45F9-A3CC-E8ACDF325325}" type="presOf" srcId="{978717C6-EB65-4758-A28E-6F3BFFB7F298}" destId="{4A556489-E672-4AC2-83C7-C1963EA09427}" srcOrd="0" destOrd="0" presId="urn:microsoft.com/office/officeart/2008/layout/LinedList"/>
    <dgm:cxn modelId="{76F09AF3-79A8-4ED8-9BC5-AD8309368DA6}" type="presOf" srcId="{A78D1223-883E-4FD0-9220-849E3E84A08C}" destId="{4E16057B-FF64-4A3F-B6FF-312343E23C8E}" srcOrd="0" destOrd="0" presId="urn:microsoft.com/office/officeart/2008/layout/LinedList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6E0743B6-0992-41A1-851D-049F8B95D8E4}" type="presParOf" srcId="{4A556489-E672-4AC2-83C7-C1963EA09427}" destId="{59010DD2-1107-4F9E-8C94-7CA132CE826B}" srcOrd="0" destOrd="0" presId="urn:microsoft.com/office/officeart/2008/layout/LinedList"/>
    <dgm:cxn modelId="{DA04A89B-9A92-47FB-9F07-00BC2362C1F9}" type="presParOf" srcId="{4A556489-E672-4AC2-83C7-C1963EA09427}" destId="{BC1E45B8-4635-4E04-A5A2-2843E7E863D0}" srcOrd="1" destOrd="0" presId="urn:microsoft.com/office/officeart/2008/layout/LinedList"/>
    <dgm:cxn modelId="{86AE2AA2-E017-4BF3-8F90-B5C22DA0B226}" type="presParOf" srcId="{BC1E45B8-4635-4E04-A5A2-2843E7E863D0}" destId="{EFAA075E-9BDA-40F0-B85E-CA2B71B90D1F}" srcOrd="0" destOrd="0" presId="urn:microsoft.com/office/officeart/2008/layout/LinedList"/>
    <dgm:cxn modelId="{C44078B3-1953-4909-BED5-00CE2E1625E0}" type="presParOf" srcId="{BC1E45B8-4635-4E04-A5A2-2843E7E863D0}" destId="{CCDFB8B2-D164-492D-AE23-AC26E01F3B7A}" srcOrd="1" destOrd="0" presId="urn:microsoft.com/office/officeart/2008/layout/LinedList"/>
    <dgm:cxn modelId="{21053171-24D1-45D6-BB4B-5C633C00C52C}" type="presParOf" srcId="{CCDFB8B2-D164-492D-AE23-AC26E01F3B7A}" destId="{7B90CCB1-E07E-4A55-805F-9C186BDF2993}" srcOrd="0" destOrd="0" presId="urn:microsoft.com/office/officeart/2008/layout/LinedList"/>
    <dgm:cxn modelId="{26E499E7-8437-4260-A731-9F827FEBFEE3}" type="presParOf" srcId="{CCDFB8B2-D164-492D-AE23-AC26E01F3B7A}" destId="{D11A48BA-700A-4840-9A36-5502BB136BB6}" srcOrd="1" destOrd="0" presId="urn:microsoft.com/office/officeart/2008/layout/LinedList"/>
    <dgm:cxn modelId="{9AFD23EC-6932-43E2-8C7E-369D4DE03251}" type="presParOf" srcId="{D11A48BA-700A-4840-9A36-5502BB136BB6}" destId="{F873968C-5728-4C65-A1D3-9A00D5853F78}" srcOrd="0" destOrd="0" presId="urn:microsoft.com/office/officeart/2008/layout/LinedList"/>
    <dgm:cxn modelId="{E20D04F8-6F10-421F-A993-6808D09B5F98}" type="presParOf" srcId="{D11A48BA-700A-4840-9A36-5502BB136BB6}" destId="{4E16057B-FF64-4A3F-B6FF-312343E23C8E}" srcOrd="1" destOrd="0" presId="urn:microsoft.com/office/officeart/2008/layout/LinedList"/>
    <dgm:cxn modelId="{0FD1F272-781B-402D-B48B-FF91083243F6}" type="presParOf" srcId="{D11A48BA-700A-4840-9A36-5502BB136BB6}" destId="{F4641DA7-2E82-4274-844E-B29396CD358D}" srcOrd="2" destOrd="0" presId="urn:microsoft.com/office/officeart/2008/layout/LinedList"/>
    <dgm:cxn modelId="{9D69B752-C29C-4B80-B2E2-816F71E051AE}" type="presParOf" srcId="{CCDFB8B2-D164-492D-AE23-AC26E01F3B7A}" destId="{0B4D54C8-310C-4E81-ABBC-2B63506B55FF}" srcOrd="2" destOrd="0" presId="urn:microsoft.com/office/officeart/2008/layout/LinedList"/>
    <dgm:cxn modelId="{52415FC5-0907-49B7-B5A2-AADEC94FB275}" type="presParOf" srcId="{CCDFB8B2-D164-492D-AE23-AC26E01F3B7A}" destId="{8B62B301-A11B-4839-ACDF-0C62BD315BB0}" srcOrd="3" destOrd="0" presId="urn:microsoft.com/office/officeart/2008/layout/LinedList"/>
    <dgm:cxn modelId="{5EA6063E-8F4A-4347-85EA-0E75E3FB75E8}" type="presParOf" srcId="{CCDFB8B2-D164-492D-AE23-AC26E01F3B7A}" destId="{61C21662-4669-458D-A2A0-4B2BF4204F21}" srcOrd="4" destOrd="0" presId="urn:microsoft.com/office/officeart/2008/layout/LinedList"/>
    <dgm:cxn modelId="{D686C18D-B406-42CC-97A9-36CBBBA00C4D}" type="presParOf" srcId="{61C21662-4669-458D-A2A0-4B2BF4204F21}" destId="{FD65E720-3A2F-4250-8A68-58C3FCF4BC17}" srcOrd="0" destOrd="0" presId="urn:microsoft.com/office/officeart/2008/layout/LinedList"/>
    <dgm:cxn modelId="{B20C5D25-7A0B-4C4D-BF91-555357809314}" type="presParOf" srcId="{61C21662-4669-458D-A2A0-4B2BF4204F21}" destId="{CA746A08-2F03-4D9B-8B3F-6513C720C4A2}" srcOrd="1" destOrd="0" presId="urn:microsoft.com/office/officeart/2008/layout/LinedList"/>
    <dgm:cxn modelId="{1B70A662-9BE1-4EB0-9CD7-6CD179E2E430}" type="presParOf" srcId="{61C21662-4669-458D-A2A0-4B2BF4204F21}" destId="{BA632A27-67AA-4424-9E0F-F2A188DB077A}" srcOrd="2" destOrd="0" presId="urn:microsoft.com/office/officeart/2008/layout/LinedList"/>
    <dgm:cxn modelId="{2C143B7C-D06B-4B00-A3E4-B0E26166D485}" type="presParOf" srcId="{CCDFB8B2-D164-492D-AE23-AC26E01F3B7A}" destId="{19D497D8-E836-4B6D-8573-7E374C12DFDA}" srcOrd="5" destOrd="0" presId="urn:microsoft.com/office/officeart/2008/layout/LinedList"/>
    <dgm:cxn modelId="{D2643739-DC8D-481D-ACA2-CDE50277093C}" type="presParOf" srcId="{CCDFB8B2-D164-492D-AE23-AC26E01F3B7A}" destId="{91E46663-D0C2-45BF-B641-E9FCB8CC2A4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8717C6-EB65-4758-A28E-6F3BFFB7F2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E1F5806-C79C-43A6-B21D-ED58F1325895}">
      <dgm:prSet phldrT="[Text]" custT="1"/>
      <dgm:spPr/>
      <dgm:t>
        <a:bodyPr/>
        <a:lstStyle/>
        <a:p>
          <a:r>
            <a:rPr lang="th-TH" sz="4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6. ส่ง/ขายผลิตภัณฑ์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AD87F2-13E4-4586-AF5E-CB838FB443F2}" type="par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52A0D-113D-4A69-B8D0-2D71420E5711}" type="sibTrans" cxnId="{BDD5DFFC-1060-49E1-8403-D7DF1C552AE4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78D1223-883E-4FD0-9220-849E3E84A08C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แนะนำทีม สร้างสัมพันธภาพ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AA61B-FF56-47BC-BD8A-AFB81CB56BFB}" type="par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25997A-3A8B-41EA-86FB-960C6ECE14B6}" type="sibTrans" cxnId="{D4EEB544-4C6F-4E47-98DE-526DB527FE86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2B8D1B-8290-46B6-A20B-0A38FF0FC858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จัดกิจกรรมตามกำหนดการ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23A208-ECE5-48B5-8DF7-C7E64412AA2E}" type="par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6EB7A1-4EEC-4307-858E-9616BFBD2749}" type="sibTrans" cxnId="{89DC96E4-4CFC-4D23-B2E8-F3DB351F7CDA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82644A0-F0BD-4B4C-A84B-1F7913871185}">
      <dgm:prSet phldrT="[Text]" custT="1"/>
      <dgm:spPr/>
      <dgm:t>
        <a:bodyPr/>
        <a:lstStyle/>
        <a:p>
          <a:r>
            <a:rPr lang="th-TH" sz="40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ประเมินผล ขอบคุณลา</a:t>
          </a:r>
          <a:endParaRPr lang="th-TH" sz="4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85D47F-1A98-4125-9187-BB749E7E7C5C}" type="par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99F006-DF10-4C06-BE96-DEFFB2109AA0}" type="sibTrans" cxnId="{2A67818F-976E-4627-983A-5C7C35E0714B}">
      <dgm:prSet/>
      <dgm:spPr/>
      <dgm:t>
        <a:bodyPr/>
        <a:lstStyle/>
        <a:p>
          <a:endParaRPr lang="th-TH" sz="4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A556489-E672-4AC2-83C7-C1963EA09427}" type="pres">
      <dgm:prSet presAssocID="{978717C6-EB65-4758-A28E-6F3BFFB7F2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59010DD2-1107-4F9E-8C94-7CA132CE826B}" type="pres">
      <dgm:prSet presAssocID="{EE1F5806-C79C-43A6-B21D-ED58F1325895}" presName="thickLine" presStyleLbl="alignNode1" presStyleIdx="0" presStyleCnt="1"/>
      <dgm:spPr/>
    </dgm:pt>
    <dgm:pt modelId="{BC1E45B8-4635-4E04-A5A2-2843E7E863D0}" type="pres">
      <dgm:prSet presAssocID="{EE1F5806-C79C-43A6-B21D-ED58F1325895}" presName="horz1" presStyleCnt="0"/>
      <dgm:spPr/>
    </dgm:pt>
    <dgm:pt modelId="{EFAA075E-9BDA-40F0-B85E-CA2B71B90D1F}" type="pres">
      <dgm:prSet presAssocID="{EE1F5806-C79C-43A6-B21D-ED58F1325895}" presName="tx1" presStyleLbl="revTx" presStyleIdx="0" presStyleCnt="4"/>
      <dgm:spPr/>
      <dgm:t>
        <a:bodyPr/>
        <a:lstStyle/>
        <a:p>
          <a:endParaRPr lang="th-TH"/>
        </a:p>
      </dgm:t>
    </dgm:pt>
    <dgm:pt modelId="{CCDFB8B2-D164-492D-AE23-AC26E01F3B7A}" type="pres">
      <dgm:prSet presAssocID="{EE1F5806-C79C-43A6-B21D-ED58F1325895}" presName="vert1" presStyleCnt="0"/>
      <dgm:spPr/>
    </dgm:pt>
    <dgm:pt modelId="{7B90CCB1-E07E-4A55-805F-9C186BDF2993}" type="pres">
      <dgm:prSet presAssocID="{A78D1223-883E-4FD0-9220-849E3E84A08C}" presName="vertSpace2a" presStyleCnt="0"/>
      <dgm:spPr/>
    </dgm:pt>
    <dgm:pt modelId="{D11A48BA-700A-4840-9A36-5502BB136BB6}" type="pres">
      <dgm:prSet presAssocID="{A78D1223-883E-4FD0-9220-849E3E84A08C}" presName="horz2" presStyleCnt="0"/>
      <dgm:spPr/>
    </dgm:pt>
    <dgm:pt modelId="{F873968C-5728-4C65-A1D3-9A00D5853F78}" type="pres">
      <dgm:prSet presAssocID="{A78D1223-883E-4FD0-9220-849E3E84A08C}" presName="horzSpace2" presStyleCnt="0"/>
      <dgm:spPr/>
    </dgm:pt>
    <dgm:pt modelId="{4E16057B-FF64-4A3F-B6FF-312343E23C8E}" type="pres">
      <dgm:prSet presAssocID="{A78D1223-883E-4FD0-9220-849E3E84A08C}" presName="tx2" presStyleLbl="revTx" presStyleIdx="1" presStyleCnt="4"/>
      <dgm:spPr/>
      <dgm:t>
        <a:bodyPr/>
        <a:lstStyle/>
        <a:p>
          <a:endParaRPr lang="th-TH"/>
        </a:p>
      </dgm:t>
    </dgm:pt>
    <dgm:pt modelId="{F4641DA7-2E82-4274-844E-B29396CD358D}" type="pres">
      <dgm:prSet presAssocID="{A78D1223-883E-4FD0-9220-849E3E84A08C}" presName="vert2" presStyleCnt="0"/>
      <dgm:spPr/>
    </dgm:pt>
    <dgm:pt modelId="{0B4D54C8-310C-4E81-ABBC-2B63506B55FF}" type="pres">
      <dgm:prSet presAssocID="{A78D1223-883E-4FD0-9220-849E3E84A08C}" presName="thinLine2b" presStyleLbl="callout" presStyleIdx="0" presStyleCnt="3"/>
      <dgm:spPr/>
    </dgm:pt>
    <dgm:pt modelId="{8B62B301-A11B-4839-ACDF-0C62BD315BB0}" type="pres">
      <dgm:prSet presAssocID="{A78D1223-883E-4FD0-9220-849E3E84A08C}" presName="vertSpace2b" presStyleCnt="0"/>
      <dgm:spPr/>
    </dgm:pt>
    <dgm:pt modelId="{61C21662-4669-458D-A2A0-4B2BF4204F21}" type="pres">
      <dgm:prSet presAssocID="{262B8D1B-8290-46B6-A20B-0A38FF0FC858}" presName="horz2" presStyleCnt="0"/>
      <dgm:spPr/>
    </dgm:pt>
    <dgm:pt modelId="{FD65E720-3A2F-4250-8A68-58C3FCF4BC17}" type="pres">
      <dgm:prSet presAssocID="{262B8D1B-8290-46B6-A20B-0A38FF0FC858}" presName="horzSpace2" presStyleCnt="0"/>
      <dgm:spPr/>
    </dgm:pt>
    <dgm:pt modelId="{CA746A08-2F03-4D9B-8B3F-6513C720C4A2}" type="pres">
      <dgm:prSet presAssocID="{262B8D1B-8290-46B6-A20B-0A38FF0FC858}" presName="tx2" presStyleLbl="revTx" presStyleIdx="2" presStyleCnt="4"/>
      <dgm:spPr/>
      <dgm:t>
        <a:bodyPr/>
        <a:lstStyle/>
        <a:p>
          <a:endParaRPr lang="th-TH"/>
        </a:p>
      </dgm:t>
    </dgm:pt>
    <dgm:pt modelId="{BA632A27-67AA-4424-9E0F-F2A188DB077A}" type="pres">
      <dgm:prSet presAssocID="{262B8D1B-8290-46B6-A20B-0A38FF0FC858}" presName="vert2" presStyleCnt="0"/>
      <dgm:spPr/>
    </dgm:pt>
    <dgm:pt modelId="{19D497D8-E836-4B6D-8573-7E374C12DFDA}" type="pres">
      <dgm:prSet presAssocID="{262B8D1B-8290-46B6-A20B-0A38FF0FC858}" presName="thinLine2b" presStyleLbl="callout" presStyleIdx="1" presStyleCnt="3"/>
      <dgm:spPr/>
    </dgm:pt>
    <dgm:pt modelId="{91E46663-D0C2-45BF-B641-E9FCB8CC2A40}" type="pres">
      <dgm:prSet presAssocID="{262B8D1B-8290-46B6-A20B-0A38FF0FC858}" presName="vertSpace2b" presStyleCnt="0"/>
      <dgm:spPr/>
    </dgm:pt>
    <dgm:pt modelId="{6AE6F184-C1BB-4FC4-9F82-6EE43B2ED471}" type="pres">
      <dgm:prSet presAssocID="{782644A0-F0BD-4B4C-A84B-1F7913871185}" presName="horz2" presStyleCnt="0"/>
      <dgm:spPr/>
    </dgm:pt>
    <dgm:pt modelId="{4AAC3969-6FB5-42B6-AEBB-55C2D5F669B7}" type="pres">
      <dgm:prSet presAssocID="{782644A0-F0BD-4B4C-A84B-1F7913871185}" presName="horzSpace2" presStyleCnt="0"/>
      <dgm:spPr/>
    </dgm:pt>
    <dgm:pt modelId="{76E65770-7043-4A5A-BCB8-EFEB34AE5A7C}" type="pres">
      <dgm:prSet presAssocID="{782644A0-F0BD-4B4C-A84B-1F7913871185}" presName="tx2" presStyleLbl="revTx" presStyleIdx="3" presStyleCnt="4"/>
      <dgm:spPr/>
      <dgm:t>
        <a:bodyPr/>
        <a:lstStyle/>
        <a:p>
          <a:endParaRPr lang="th-TH"/>
        </a:p>
      </dgm:t>
    </dgm:pt>
    <dgm:pt modelId="{8296BBEA-1531-4B3F-AC25-2D625EA8920C}" type="pres">
      <dgm:prSet presAssocID="{782644A0-F0BD-4B4C-A84B-1F7913871185}" presName="vert2" presStyleCnt="0"/>
      <dgm:spPr/>
    </dgm:pt>
    <dgm:pt modelId="{82968E5E-4118-4B99-8E9D-1B913C6B9524}" type="pres">
      <dgm:prSet presAssocID="{782644A0-F0BD-4B4C-A84B-1F7913871185}" presName="thinLine2b" presStyleLbl="callout" presStyleIdx="2" presStyleCnt="3"/>
      <dgm:spPr/>
    </dgm:pt>
    <dgm:pt modelId="{FF03B70B-8E10-463E-A3D8-585714E473EC}" type="pres">
      <dgm:prSet presAssocID="{782644A0-F0BD-4B4C-A84B-1F7913871185}" presName="vertSpace2b" presStyleCnt="0"/>
      <dgm:spPr/>
    </dgm:pt>
  </dgm:ptLst>
  <dgm:cxnLst>
    <dgm:cxn modelId="{5AE74D7B-4BD9-4A70-A680-3495A35D399A}" type="presOf" srcId="{A78D1223-883E-4FD0-9220-849E3E84A08C}" destId="{4E16057B-FF64-4A3F-B6FF-312343E23C8E}" srcOrd="0" destOrd="0" presId="urn:microsoft.com/office/officeart/2008/layout/LinedList"/>
    <dgm:cxn modelId="{2A67818F-976E-4627-983A-5C7C35E0714B}" srcId="{EE1F5806-C79C-43A6-B21D-ED58F1325895}" destId="{782644A0-F0BD-4B4C-A84B-1F7913871185}" srcOrd="2" destOrd="0" parTransId="{0D85D47F-1A98-4125-9187-BB749E7E7C5C}" sibTransId="{D299F006-DF10-4C06-BE96-DEFFB2109AA0}"/>
    <dgm:cxn modelId="{BDD5DFFC-1060-49E1-8403-D7DF1C552AE4}" srcId="{978717C6-EB65-4758-A28E-6F3BFFB7F298}" destId="{EE1F5806-C79C-43A6-B21D-ED58F1325895}" srcOrd="0" destOrd="0" parTransId="{5EAD87F2-13E4-4586-AF5E-CB838FB443F2}" sibTransId="{56352A0D-113D-4A69-B8D0-2D71420E5711}"/>
    <dgm:cxn modelId="{3624C252-9C82-45DD-A5CE-316D44C7DAD9}" type="presOf" srcId="{EE1F5806-C79C-43A6-B21D-ED58F1325895}" destId="{EFAA075E-9BDA-40F0-B85E-CA2B71B90D1F}" srcOrd="0" destOrd="0" presId="urn:microsoft.com/office/officeart/2008/layout/LinedList"/>
    <dgm:cxn modelId="{89DC96E4-4CFC-4D23-B2E8-F3DB351F7CDA}" srcId="{EE1F5806-C79C-43A6-B21D-ED58F1325895}" destId="{262B8D1B-8290-46B6-A20B-0A38FF0FC858}" srcOrd="1" destOrd="0" parTransId="{C523A208-ECE5-48B5-8DF7-C7E64412AA2E}" sibTransId="{356EB7A1-4EEC-4307-858E-9616BFBD2749}"/>
    <dgm:cxn modelId="{2D3C3247-FA4E-449C-838D-C9F361CB740F}" type="presOf" srcId="{978717C6-EB65-4758-A28E-6F3BFFB7F298}" destId="{4A556489-E672-4AC2-83C7-C1963EA09427}" srcOrd="0" destOrd="0" presId="urn:microsoft.com/office/officeart/2008/layout/LinedList"/>
    <dgm:cxn modelId="{C27B0E7E-16CF-4188-8A3F-54EE4A56C5E9}" type="presOf" srcId="{782644A0-F0BD-4B4C-A84B-1F7913871185}" destId="{76E65770-7043-4A5A-BCB8-EFEB34AE5A7C}" srcOrd="0" destOrd="0" presId="urn:microsoft.com/office/officeart/2008/layout/LinedList"/>
    <dgm:cxn modelId="{3767792C-4B67-41FB-9847-7C2860BF670A}" type="presOf" srcId="{262B8D1B-8290-46B6-A20B-0A38FF0FC858}" destId="{CA746A08-2F03-4D9B-8B3F-6513C720C4A2}" srcOrd="0" destOrd="0" presId="urn:microsoft.com/office/officeart/2008/layout/LinedList"/>
    <dgm:cxn modelId="{D4EEB544-4C6F-4E47-98DE-526DB527FE86}" srcId="{EE1F5806-C79C-43A6-B21D-ED58F1325895}" destId="{A78D1223-883E-4FD0-9220-849E3E84A08C}" srcOrd="0" destOrd="0" parTransId="{DD8AA61B-FF56-47BC-BD8A-AFB81CB56BFB}" sibTransId="{BE25997A-3A8B-41EA-86FB-960C6ECE14B6}"/>
    <dgm:cxn modelId="{8AF6E678-A92A-4A57-9D24-B849073F5005}" type="presParOf" srcId="{4A556489-E672-4AC2-83C7-C1963EA09427}" destId="{59010DD2-1107-4F9E-8C94-7CA132CE826B}" srcOrd="0" destOrd="0" presId="urn:microsoft.com/office/officeart/2008/layout/LinedList"/>
    <dgm:cxn modelId="{C50CC4E8-2C9E-4B4D-B7CB-CB71EFAB9240}" type="presParOf" srcId="{4A556489-E672-4AC2-83C7-C1963EA09427}" destId="{BC1E45B8-4635-4E04-A5A2-2843E7E863D0}" srcOrd="1" destOrd="0" presId="urn:microsoft.com/office/officeart/2008/layout/LinedList"/>
    <dgm:cxn modelId="{C4F0D824-AF56-4495-BB8B-F9DA7DDAB214}" type="presParOf" srcId="{BC1E45B8-4635-4E04-A5A2-2843E7E863D0}" destId="{EFAA075E-9BDA-40F0-B85E-CA2B71B90D1F}" srcOrd="0" destOrd="0" presId="urn:microsoft.com/office/officeart/2008/layout/LinedList"/>
    <dgm:cxn modelId="{0933FFE6-EB94-4ACE-8FC1-10C62986921A}" type="presParOf" srcId="{BC1E45B8-4635-4E04-A5A2-2843E7E863D0}" destId="{CCDFB8B2-D164-492D-AE23-AC26E01F3B7A}" srcOrd="1" destOrd="0" presId="urn:microsoft.com/office/officeart/2008/layout/LinedList"/>
    <dgm:cxn modelId="{A06A83FB-0F70-48CF-BD3E-8242A262485C}" type="presParOf" srcId="{CCDFB8B2-D164-492D-AE23-AC26E01F3B7A}" destId="{7B90CCB1-E07E-4A55-805F-9C186BDF2993}" srcOrd="0" destOrd="0" presId="urn:microsoft.com/office/officeart/2008/layout/LinedList"/>
    <dgm:cxn modelId="{2FA27F14-8CD3-4AED-9062-B49B9D6C879E}" type="presParOf" srcId="{CCDFB8B2-D164-492D-AE23-AC26E01F3B7A}" destId="{D11A48BA-700A-4840-9A36-5502BB136BB6}" srcOrd="1" destOrd="0" presId="urn:microsoft.com/office/officeart/2008/layout/LinedList"/>
    <dgm:cxn modelId="{A194C4FE-D1B6-4F40-9C61-89948382E5FD}" type="presParOf" srcId="{D11A48BA-700A-4840-9A36-5502BB136BB6}" destId="{F873968C-5728-4C65-A1D3-9A00D5853F78}" srcOrd="0" destOrd="0" presId="urn:microsoft.com/office/officeart/2008/layout/LinedList"/>
    <dgm:cxn modelId="{9E47120E-2636-4A18-90C3-AD6C5474921B}" type="presParOf" srcId="{D11A48BA-700A-4840-9A36-5502BB136BB6}" destId="{4E16057B-FF64-4A3F-B6FF-312343E23C8E}" srcOrd="1" destOrd="0" presId="urn:microsoft.com/office/officeart/2008/layout/LinedList"/>
    <dgm:cxn modelId="{516EE20B-DD1B-4E3F-9BC2-C652A85C359D}" type="presParOf" srcId="{D11A48BA-700A-4840-9A36-5502BB136BB6}" destId="{F4641DA7-2E82-4274-844E-B29396CD358D}" srcOrd="2" destOrd="0" presId="urn:microsoft.com/office/officeart/2008/layout/LinedList"/>
    <dgm:cxn modelId="{7145780E-9F32-4CF9-A251-44B553278849}" type="presParOf" srcId="{CCDFB8B2-D164-492D-AE23-AC26E01F3B7A}" destId="{0B4D54C8-310C-4E81-ABBC-2B63506B55FF}" srcOrd="2" destOrd="0" presId="urn:microsoft.com/office/officeart/2008/layout/LinedList"/>
    <dgm:cxn modelId="{E6232B5B-D0CC-4205-81C4-C7AA3B9C0E29}" type="presParOf" srcId="{CCDFB8B2-D164-492D-AE23-AC26E01F3B7A}" destId="{8B62B301-A11B-4839-ACDF-0C62BD315BB0}" srcOrd="3" destOrd="0" presId="urn:microsoft.com/office/officeart/2008/layout/LinedList"/>
    <dgm:cxn modelId="{38616DF3-AC61-4332-B297-C1D6CDF934E4}" type="presParOf" srcId="{CCDFB8B2-D164-492D-AE23-AC26E01F3B7A}" destId="{61C21662-4669-458D-A2A0-4B2BF4204F21}" srcOrd="4" destOrd="0" presId="urn:microsoft.com/office/officeart/2008/layout/LinedList"/>
    <dgm:cxn modelId="{E8283018-D45D-4C1B-B37E-F816E878B346}" type="presParOf" srcId="{61C21662-4669-458D-A2A0-4B2BF4204F21}" destId="{FD65E720-3A2F-4250-8A68-58C3FCF4BC17}" srcOrd="0" destOrd="0" presId="urn:microsoft.com/office/officeart/2008/layout/LinedList"/>
    <dgm:cxn modelId="{285C5C68-CE38-4216-A6CD-087E7825CAE9}" type="presParOf" srcId="{61C21662-4669-458D-A2A0-4B2BF4204F21}" destId="{CA746A08-2F03-4D9B-8B3F-6513C720C4A2}" srcOrd="1" destOrd="0" presId="urn:microsoft.com/office/officeart/2008/layout/LinedList"/>
    <dgm:cxn modelId="{C5D84856-69E6-4EC7-9D1C-A5DF31944678}" type="presParOf" srcId="{61C21662-4669-458D-A2A0-4B2BF4204F21}" destId="{BA632A27-67AA-4424-9E0F-F2A188DB077A}" srcOrd="2" destOrd="0" presId="urn:microsoft.com/office/officeart/2008/layout/LinedList"/>
    <dgm:cxn modelId="{DFEA0E83-12F1-4AEB-9700-18739DE096C3}" type="presParOf" srcId="{CCDFB8B2-D164-492D-AE23-AC26E01F3B7A}" destId="{19D497D8-E836-4B6D-8573-7E374C12DFDA}" srcOrd="5" destOrd="0" presId="urn:microsoft.com/office/officeart/2008/layout/LinedList"/>
    <dgm:cxn modelId="{4498ED73-2A70-4AD1-B255-F9467A83DF09}" type="presParOf" srcId="{CCDFB8B2-D164-492D-AE23-AC26E01F3B7A}" destId="{91E46663-D0C2-45BF-B641-E9FCB8CC2A40}" srcOrd="6" destOrd="0" presId="urn:microsoft.com/office/officeart/2008/layout/LinedList"/>
    <dgm:cxn modelId="{0DA38A5B-1FAF-4BEF-A390-DB4411F038A1}" type="presParOf" srcId="{CCDFB8B2-D164-492D-AE23-AC26E01F3B7A}" destId="{6AE6F184-C1BB-4FC4-9F82-6EE43B2ED471}" srcOrd="7" destOrd="0" presId="urn:microsoft.com/office/officeart/2008/layout/LinedList"/>
    <dgm:cxn modelId="{C3E665A6-76A3-47E5-B14A-C19006381056}" type="presParOf" srcId="{6AE6F184-C1BB-4FC4-9F82-6EE43B2ED471}" destId="{4AAC3969-6FB5-42B6-AEBB-55C2D5F669B7}" srcOrd="0" destOrd="0" presId="urn:microsoft.com/office/officeart/2008/layout/LinedList"/>
    <dgm:cxn modelId="{D6A8E43B-E958-4FA5-BB89-F3BA035A34FE}" type="presParOf" srcId="{6AE6F184-C1BB-4FC4-9F82-6EE43B2ED471}" destId="{76E65770-7043-4A5A-BCB8-EFEB34AE5A7C}" srcOrd="1" destOrd="0" presId="urn:microsoft.com/office/officeart/2008/layout/LinedList"/>
    <dgm:cxn modelId="{A26A12D2-1331-4F57-8B1B-BFF6D169C075}" type="presParOf" srcId="{6AE6F184-C1BB-4FC4-9F82-6EE43B2ED471}" destId="{8296BBEA-1531-4B3F-AC25-2D625EA8920C}" srcOrd="2" destOrd="0" presId="urn:microsoft.com/office/officeart/2008/layout/LinedList"/>
    <dgm:cxn modelId="{C865598D-0AFA-48FF-869D-788C791F71FE}" type="presParOf" srcId="{CCDFB8B2-D164-492D-AE23-AC26E01F3B7A}" destId="{82968E5E-4118-4B99-8E9D-1B913C6B9524}" srcOrd="8" destOrd="0" presId="urn:microsoft.com/office/officeart/2008/layout/LinedList"/>
    <dgm:cxn modelId="{BA3D3173-4C8B-4441-8C69-EB7693479270}" type="presParOf" srcId="{CCDFB8B2-D164-492D-AE23-AC26E01F3B7A}" destId="{FF03B70B-8E10-463E-A3D8-585714E473EC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2A6A5-0301-478F-B4EA-5C2180F11323}">
      <dsp:nvSpPr>
        <dsp:cNvPr id="0" name=""/>
        <dsp:cNvSpPr/>
      </dsp:nvSpPr>
      <dsp:spPr>
        <a:xfrm>
          <a:off x="16223" y="0"/>
          <a:ext cx="3116080" cy="5213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0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ระยะที่ 1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ศึกษาเรียนรู้และวิเคราะห์ชุมชน </a:t>
          </a: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(พื้นที่ในเขตกทม.และปริมณฑล) 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อดีตจนถึงปีการศึกษา 2555</a:t>
          </a:r>
          <a:endParaRPr lang="en-US" sz="3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7490" y="91267"/>
        <a:ext cx="2933546" cy="5030911"/>
      </dsp:txXfrm>
    </dsp:sp>
    <dsp:sp modelId="{F5A74C89-7711-4BEE-A5A8-4E318D73A225}">
      <dsp:nvSpPr>
        <dsp:cNvPr id="0" name=""/>
        <dsp:cNvSpPr/>
      </dsp:nvSpPr>
      <dsp:spPr>
        <a:xfrm>
          <a:off x="3443911" y="2220328"/>
          <a:ext cx="660609" cy="7727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443911" y="2374885"/>
        <a:ext cx="462426" cy="463673"/>
      </dsp:txXfrm>
    </dsp:sp>
    <dsp:sp modelId="{CF90649E-26B5-4E81-99D0-0244AAB9B948}">
      <dsp:nvSpPr>
        <dsp:cNvPr id="0" name=""/>
        <dsp:cNvSpPr/>
      </dsp:nvSpPr>
      <dsp:spPr>
        <a:xfrm>
          <a:off x="4378735" y="0"/>
          <a:ext cx="3116080" cy="5213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ระยะที่ 2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การ</a:t>
          </a:r>
          <a:r>
            <a:rPr lang="th-TH" sz="44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จัด</a:t>
          </a:r>
          <a:r>
            <a:rPr lang="th-TH" sz="44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โครงการ </a:t>
          </a:r>
          <a:r>
            <a:rPr lang="th-TH" sz="44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(พื้นที่ในเขตกทม.</a:t>
          </a:r>
          <a:r>
            <a:rPr lang="th-TH" sz="44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และปริมณฑล</a:t>
          </a:r>
          <a:r>
            <a:rPr lang="th-TH" sz="44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)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ปีการศึกษา 2556-2557</a:t>
          </a:r>
          <a:endParaRPr lang="en-US" sz="44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470002" y="91267"/>
        <a:ext cx="2933546" cy="5030911"/>
      </dsp:txXfrm>
    </dsp:sp>
    <dsp:sp modelId="{61073B10-6ECF-453E-A3BB-5EF4E4E4373D}">
      <dsp:nvSpPr>
        <dsp:cNvPr id="0" name=""/>
        <dsp:cNvSpPr/>
      </dsp:nvSpPr>
      <dsp:spPr>
        <a:xfrm>
          <a:off x="7793146" y="2220328"/>
          <a:ext cx="632460" cy="7727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793146" y="2374885"/>
        <a:ext cx="442722" cy="463673"/>
      </dsp:txXfrm>
    </dsp:sp>
    <dsp:sp modelId="{7AAF85CE-99E6-421B-AB1F-277EF3A52F35}">
      <dsp:nvSpPr>
        <dsp:cNvPr id="0" name=""/>
        <dsp:cNvSpPr/>
      </dsp:nvSpPr>
      <dsp:spPr>
        <a:xfrm>
          <a:off x="8688137" y="0"/>
          <a:ext cx="3116080" cy="52134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ระยะที่ 3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การ</a:t>
          </a: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จัด</a:t>
          </a:r>
          <a:r>
            <a:rPr lang="th-TH" sz="36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โครงการ </a:t>
          </a: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(</a:t>
          </a:r>
          <a:r>
            <a:rPr lang="th-TH" sz="3600" kern="1200" dirty="0" smtClean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พื้นที่ชุมชน</a:t>
          </a: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รอบๆ วิทยาลัยเซนต์หลุยส์)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kern="1200" dirty="0">
              <a:latin typeface="TH SarabunPSK" panose="020B0500040200020003" pitchFamily="34" charset="-34"/>
              <a:cs typeface="TH SarabunPSK" panose="020B0500040200020003" pitchFamily="34" charset="-34"/>
              <a:sym typeface="Wingdings" panose="05000000000000000000" pitchFamily="2" charset="2"/>
            </a:rPr>
            <a:t>ปีการศึกษา 2558-ปัจจุบัน</a:t>
          </a:r>
          <a:endParaRPr lang="en-US" sz="36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8779404" y="91267"/>
        <a:ext cx="2933546" cy="50309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1616"/>
          <a:ext cx="11824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1616"/>
          <a:ext cx="2364827" cy="3307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7. ปิด </a:t>
          </a:r>
          <a:r>
            <a:rPr lang="en-US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Job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1616"/>
        <a:ext cx="2364827" cy="3307525"/>
      </dsp:txXfrm>
    </dsp:sp>
    <dsp:sp modelId="{4E16057B-FF64-4A3F-B6FF-312343E23C8E}">
      <dsp:nvSpPr>
        <dsp:cNvPr id="0" name=""/>
        <dsp:cNvSpPr/>
      </dsp:nvSpPr>
      <dsp:spPr>
        <a:xfrm>
          <a:off x="2542189" y="32786"/>
          <a:ext cx="9281948" cy="623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วิเคราะห์สรุปโครงการ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32786"/>
        <a:ext cx="9281948" cy="623391"/>
      </dsp:txXfrm>
    </dsp:sp>
    <dsp:sp modelId="{0B4D54C8-310C-4E81-ABBC-2B63506B55FF}">
      <dsp:nvSpPr>
        <dsp:cNvPr id="0" name=""/>
        <dsp:cNvSpPr/>
      </dsp:nvSpPr>
      <dsp:spPr>
        <a:xfrm>
          <a:off x="2364827" y="656177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42189" y="687346"/>
          <a:ext cx="9281948" cy="623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ทำสื่อคลิปวิดีโอ โปสเตอร์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687346"/>
        <a:ext cx="9281948" cy="623391"/>
      </dsp:txXfrm>
    </dsp:sp>
    <dsp:sp modelId="{19D497D8-E836-4B6D-8573-7E374C12DFDA}">
      <dsp:nvSpPr>
        <dsp:cNvPr id="0" name=""/>
        <dsp:cNvSpPr/>
      </dsp:nvSpPr>
      <dsp:spPr>
        <a:xfrm>
          <a:off x="2364827" y="1310737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09B52-E170-404F-923C-0B5DA7023AD0}">
      <dsp:nvSpPr>
        <dsp:cNvPr id="0" name=""/>
        <dsp:cNvSpPr/>
      </dsp:nvSpPr>
      <dsp:spPr>
        <a:xfrm>
          <a:off x="2542189" y="1341907"/>
          <a:ext cx="9281948" cy="623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นำเสนอหน้าชั้นเรียน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341907"/>
        <a:ext cx="9281948" cy="623391"/>
      </dsp:txXfrm>
    </dsp:sp>
    <dsp:sp modelId="{8A4FF9ED-D0B2-4F07-A8C2-9EA1D33B8EE6}">
      <dsp:nvSpPr>
        <dsp:cNvPr id="0" name=""/>
        <dsp:cNvSpPr/>
      </dsp:nvSpPr>
      <dsp:spPr>
        <a:xfrm>
          <a:off x="2364827" y="1965298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36858-F154-4D52-9BB8-0CB9BEBF49C1}">
      <dsp:nvSpPr>
        <dsp:cNvPr id="0" name=""/>
        <dsp:cNvSpPr/>
      </dsp:nvSpPr>
      <dsp:spPr>
        <a:xfrm>
          <a:off x="2542189" y="1996468"/>
          <a:ext cx="9281948" cy="623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ถอดบทเรียน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996468"/>
        <a:ext cx="9281948" cy="623391"/>
      </dsp:txXfrm>
    </dsp:sp>
    <dsp:sp modelId="{809A59C4-5604-4F40-956C-8FCF764263E6}">
      <dsp:nvSpPr>
        <dsp:cNvPr id="0" name=""/>
        <dsp:cNvSpPr/>
      </dsp:nvSpPr>
      <dsp:spPr>
        <a:xfrm>
          <a:off x="2364827" y="2619859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EC2E1-BDFA-4B76-9A00-5E243EDA606C}">
      <dsp:nvSpPr>
        <dsp:cNvPr id="0" name=""/>
        <dsp:cNvSpPr/>
      </dsp:nvSpPr>
      <dsp:spPr>
        <a:xfrm>
          <a:off x="2542189" y="2651028"/>
          <a:ext cx="9281948" cy="623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ประเมินรายวิชา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2651028"/>
        <a:ext cx="9281948" cy="623391"/>
      </dsp:txXfrm>
    </dsp:sp>
    <dsp:sp modelId="{D1981818-125C-4080-A89E-7CE648DCA237}">
      <dsp:nvSpPr>
        <dsp:cNvPr id="0" name=""/>
        <dsp:cNvSpPr/>
      </dsp:nvSpPr>
      <dsp:spPr>
        <a:xfrm>
          <a:off x="2364827" y="3274419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2920-D116-4C3D-85BE-8C887732BF86}">
      <dsp:nvSpPr>
        <dsp:cNvPr id="0" name=""/>
        <dsp:cNvSpPr/>
      </dsp:nvSpPr>
      <dsp:spPr>
        <a:xfrm>
          <a:off x="4926728" y="2965059"/>
          <a:ext cx="2115629" cy="211562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การพัฒนาตนสู่สังคม</a:t>
          </a:r>
          <a:endParaRPr lang="th-TH" sz="36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36555" y="3274886"/>
        <a:ext cx="1495975" cy="1495975"/>
      </dsp:txXfrm>
    </dsp:sp>
    <dsp:sp modelId="{71690B73-D8D8-4EC9-9695-D5DA33561C65}">
      <dsp:nvSpPr>
        <dsp:cNvPr id="0" name=""/>
        <dsp:cNvSpPr/>
      </dsp:nvSpPr>
      <dsp:spPr>
        <a:xfrm rot="16200000">
          <a:off x="5760161" y="2194742"/>
          <a:ext cx="448762" cy="71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7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827476" y="2405920"/>
        <a:ext cx="314133" cy="431588"/>
      </dsp:txXfrm>
    </dsp:sp>
    <dsp:sp modelId="{6244F9E7-65D1-4AE1-9C63-C4CDF595B993}">
      <dsp:nvSpPr>
        <dsp:cNvPr id="0" name=""/>
        <dsp:cNvSpPr/>
      </dsp:nvSpPr>
      <dsp:spPr>
        <a:xfrm>
          <a:off x="4926728" y="2708"/>
          <a:ext cx="2115629" cy="211562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พยบ.</a:t>
          </a:r>
          <a:endParaRPr lang="th-TH" sz="5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36555" y="312535"/>
        <a:ext cx="1495975" cy="1495975"/>
      </dsp:txXfrm>
    </dsp:sp>
    <dsp:sp modelId="{1E92036F-0F86-442F-BD96-15B678336BCA}">
      <dsp:nvSpPr>
        <dsp:cNvPr id="0" name=""/>
        <dsp:cNvSpPr/>
      </dsp:nvSpPr>
      <dsp:spPr>
        <a:xfrm rot="1800000">
          <a:off x="7031898" y="4397454"/>
          <a:ext cx="448762" cy="71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269636"/>
            <a:satOff val="13411"/>
            <a:lumOff val="9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7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040916" y="4507660"/>
        <a:ext cx="314133" cy="431588"/>
      </dsp:txXfrm>
    </dsp:sp>
    <dsp:sp modelId="{F67993D4-2EAA-46AB-BE4A-865CEDAE4E4E}">
      <dsp:nvSpPr>
        <dsp:cNvPr id="0" name=""/>
        <dsp:cNvSpPr/>
      </dsp:nvSpPr>
      <dsp:spPr>
        <a:xfrm>
          <a:off x="7492199" y="4446234"/>
          <a:ext cx="2115629" cy="2115629"/>
        </a:xfrm>
        <a:prstGeom prst="ellipse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-8269636"/>
                <a:satOff val="13411"/>
                <a:lumOff val="98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กภบ.</a:t>
          </a:r>
          <a:endParaRPr lang="th-TH" sz="5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802026" y="4756061"/>
        <a:ext cx="1495975" cy="1495975"/>
      </dsp:txXfrm>
    </dsp:sp>
    <dsp:sp modelId="{D66C49BB-F4DB-4D2C-9E6B-54CABD5A3C1B}">
      <dsp:nvSpPr>
        <dsp:cNvPr id="0" name=""/>
        <dsp:cNvSpPr/>
      </dsp:nvSpPr>
      <dsp:spPr>
        <a:xfrm rot="9000000">
          <a:off x="4488425" y="4397454"/>
          <a:ext cx="448762" cy="719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7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4614036" y="4507660"/>
        <a:ext cx="314133" cy="431588"/>
      </dsp:txXfrm>
    </dsp:sp>
    <dsp:sp modelId="{8219FCFF-531D-40A3-A5EB-9E462C9F538D}">
      <dsp:nvSpPr>
        <dsp:cNvPr id="0" name=""/>
        <dsp:cNvSpPr/>
      </dsp:nvSpPr>
      <dsp:spPr>
        <a:xfrm>
          <a:off x="2361257" y="4446234"/>
          <a:ext cx="2115629" cy="2115629"/>
        </a:xfrm>
        <a:prstGeom prst="ellipse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-16539272"/>
                <a:satOff val="26822"/>
                <a:lumOff val="197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วทบ.</a:t>
          </a:r>
          <a:endParaRPr lang="th-TH" sz="5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671084" y="4756061"/>
        <a:ext cx="1495975" cy="1495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54E05-EDA7-4487-BA18-A2769DD7C612}">
      <dsp:nvSpPr>
        <dsp:cNvPr id="0" name=""/>
        <dsp:cNvSpPr/>
      </dsp:nvSpPr>
      <dsp:spPr>
        <a:xfrm>
          <a:off x="2594050" y="-41060"/>
          <a:ext cx="6813398" cy="6813398"/>
        </a:xfrm>
        <a:prstGeom prst="circularArrow">
          <a:avLst>
            <a:gd name="adj1" fmla="val 5544"/>
            <a:gd name="adj2" fmla="val 330680"/>
            <a:gd name="adj3" fmla="val 14476668"/>
            <a:gd name="adj4" fmla="val 16972628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B86DC-CDFA-44AC-B7BD-78B2615444A7}">
      <dsp:nvSpPr>
        <dsp:cNvPr id="0" name=""/>
        <dsp:cNvSpPr/>
      </dsp:nvSpPr>
      <dsp:spPr>
        <a:xfrm>
          <a:off x="4910770" y="2361"/>
          <a:ext cx="2179959" cy="10899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ขายความคิด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963978" y="55569"/>
        <a:ext cx="2073543" cy="983563"/>
      </dsp:txXfrm>
    </dsp:sp>
    <dsp:sp modelId="{E6B9D933-1B1C-4BC2-A000-6B19D59F4D6D}">
      <dsp:nvSpPr>
        <dsp:cNvPr id="0" name=""/>
        <dsp:cNvSpPr/>
      </dsp:nvSpPr>
      <dsp:spPr>
        <a:xfrm>
          <a:off x="7182381" y="1096312"/>
          <a:ext cx="2179959" cy="1089979"/>
        </a:xfrm>
        <a:prstGeom prst="roundRect">
          <a:avLst/>
        </a:prstGeom>
        <a:solidFill>
          <a:schemeClr val="accent3">
            <a:hueOff val="-2756545"/>
            <a:satOff val="4470"/>
            <a:lumOff val="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2. เตรียมวัตถุดิบ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235589" y="1149520"/>
        <a:ext cx="2073543" cy="983563"/>
      </dsp:txXfrm>
    </dsp:sp>
    <dsp:sp modelId="{C57C8BCB-9EAE-432D-A8BC-15BE91A998B8}">
      <dsp:nvSpPr>
        <dsp:cNvPr id="0" name=""/>
        <dsp:cNvSpPr/>
      </dsp:nvSpPr>
      <dsp:spPr>
        <a:xfrm>
          <a:off x="7743423" y="3554397"/>
          <a:ext cx="2179959" cy="1089979"/>
        </a:xfrm>
        <a:prstGeom prst="roundRect">
          <a:avLst/>
        </a:prstGeom>
        <a:solidFill>
          <a:schemeClr val="accent3">
            <a:hueOff val="-5513091"/>
            <a:satOff val="8941"/>
            <a:lumOff val="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3. สำรวจตลาด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796631" y="3607605"/>
        <a:ext cx="2073543" cy="983563"/>
      </dsp:txXfrm>
    </dsp:sp>
    <dsp:sp modelId="{4EE3C501-3725-41C7-8D52-44EA4738676D}">
      <dsp:nvSpPr>
        <dsp:cNvPr id="0" name=""/>
        <dsp:cNvSpPr/>
      </dsp:nvSpPr>
      <dsp:spPr>
        <a:xfrm>
          <a:off x="6171419" y="5525628"/>
          <a:ext cx="2179959" cy="1089979"/>
        </a:xfrm>
        <a:prstGeom prst="roundRect">
          <a:avLst/>
        </a:prstGeom>
        <a:solidFill>
          <a:schemeClr val="accent3">
            <a:hueOff val="-8269636"/>
            <a:satOff val="13411"/>
            <a:lumOff val="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4. ปรับปรุงผลิตภัณฑ์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224627" y="5578836"/>
        <a:ext cx="2073543" cy="983563"/>
      </dsp:txXfrm>
    </dsp:sp>
    <dsp:sp modelId="{D38ED71D-D616-4D5C-B3CA-6099C32CECA5}">
      <dsp:nvSpPr>
        <dsp:cNvPr id="0" name=""/>
        <dsp:cNvSpPr/>
      </dsp:nvSpPr>
      <dsp:spPr>
        <a:xfrm>
          <a:off x="3650120" y="5525628"/>
          <a:ext cx="2179959" cy="1089979"/>
        </a:xfrm>
        <a:prstGeom prst="roundRect">
          <a:avLst/>
        </a:prstGeom>
        <a:solidFill>
          <a:schemeClr val="accent3">
            <a:hueOff val="-11026182"/>
            <a:satOff val="17881"/>
            <a:lumOff val="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5. เปิดตัวสินค้าตัวอย่าง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703328" y="5578836"/>
        <a:ext cx="2073543" cy="983563"/>
      </dsp:txXfrm>
    </dsp:sp>
    <dsp:sp modelId="{9772064C-40E9-4F7D-9610-4452992C28EE}">
      <dsp:nvSpPr>
        <dsp:cNvPr id="0" name=""/>
        <dsp:cNvSpPr/>
      </dsp:nvSpPr>
      <dsp:spPr>
        <a:xfrm>
          <a:off x="2078116" y="3554397"/>
          <a:ext cx="2179959" cy="1089979"/>
        </a:xfrm>
        <a:prstGeom prst="roundRect">
          <a:avLst/>
        </a:prstGeom>
        <a:solidFill>
          <a:schemeClr val="accent3">
            <a:hueOff val="-13782727"/>
            <a:satOff val="22352"/>
            <a:lumOff val="1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6. ส่ง/ขายผลิตภัณฑ์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131324" y="3607605"/>
        <a:ext cx="2073543" cy="983563"/>
      </dsp:txXfrm>
    </dsp:sp>
    <dsp:sp modelId="{60FA9C36-00DD-46E7-85A5-6885F0CA07FD}">
      <dsp:nvSpPr>
        <dsp:cNvPr id="0" name=""/>
        <dsp:cNvSpPr/>
      </dsp:nvSpPr>
      <dsp:spPr>
        <a:xfrm>
          <a:off x="2639158" y="1096312"/>
          <a:ext cx="2179959" cy="1089979"/>
        </a:xfrm>
        <a:prstGeom prst="roundRect">
          <a:avLst/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7. ปิด </a:t>
          </a:r>
          <a:r>
            <a:rPr lang="en-US" sz="32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Job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692366" y="1149520"/>
        <a:ext cx="2073543" cy="983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1408"/>
          <a:ext cx="11824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1408"/>
          <a:ext cx="2364827" cy="2882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ขายความคิด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1408"/>
        <a:ext cx="2364827" cy="2882272"/>
      </dsp:txXfrm>
    </dsp:sp>
    <dsp:sp modelId="{4E16057B-FF64-4A3F-B6FF-312343E23C8E}">
      <dsp:nvSpPr>
        <dsp:cNvPr id="0" name=""/>
        <dsp:cNvSpPr/>
      </dsp:nvSpPr>
      <dsp:spPr>
        <a:xfrm>
          <a:off x="2542189" y="46444"/>
          <a:ext cx="9281948" cy="900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ตัวอย่างกิจกรรม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46444"/>
        <a:ext cx="9281948" cy="900710"/>
      </dsp:txXfrm>
    </dsp:sp>
    <dsp:sp modelId="{0B4D54C8-310C-4E81-ABBC-2B63506B55FF}">
      <dsp:nvSpPr>
        <dsp:cNvPr id="0" name=""/>
        <dsp:cNvSpPr/>
      </dsp:nvSpPr>
      <dsp:spPr>
        <a:xfrm>
          <a:off x="2364827" y="947154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42189" y="992189"/>
          <a:ext cx="9281948" cy="900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คนทำโครงการได้รับ</a:t>
          </a:r>
          <a:r>
            <a:rPr lang="en-US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?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992189"/>
        <a:ext cx="9281948" cy="900710"/>
      </dsp:txXfrm>
    </dsp:sp>
    <dsp:sp modelId="{19D497D8-E836-4B6D-8573-7E374C12DFDA}">
      <dsp:nvSpPr>
        <dsp:cNvPr id="0" name=""/>
        <dsp:cNvSpPr/>
      </dsp:nvSpPr>
      <dsp:spPr>
        <a:xfrm>
          <a:off x="2364827" y="1892900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65770-7043-4A5A-BCB8-EFEB34AE5A7C}">
      <dsp:nvSpPr>
        <dsp:cNvPr id="0" name=""/>
        <dsp:cNvSpPr/>
      </dsp:nvSpPr>
      <dsp:spPr>
        <a:xfrm>
          <a:off x="2542189" y="1937935"/>
          <a:ext cx="9281948" cy="900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กลุ่มเป้าหมายได้รับ</a:t>
          </a:r>
          <a:r>
            <a:rPr lang="en-US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?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937935"/>
        <a:ext cx="9281948" cy="900710"/>
      </dsp:txXfrm>
    </dsp:sp>
    <dsp:sp modelId="{82968E5E-4118-4B99-8E9D-1B913C6B9524}">
      <dsp:nvSpPr>
        <dsp:cNvPr id="0" name=""/>
        <dsp:cNvSpPr/>
      </dsp:nvSpPr>
      <dsp:spPr>
        <a:xfrm>
          <a:off x="2364827" y="2838645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1631"/>
          <a:ext cx="11824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1631"/>
          <a:ext cx="2364827" cy="333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2. เตรียมวัตถุดิบ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1631"/>
        <a:ext cx="2364827" cy="3339026"/>
      </dsp:txXfrm>
    </dsp:sp>
    <dsp:sp modelId="{4E16057B-FF64-4A3F-B6FF-312343E23C8E}">
      <dsp:nvSpPr>
        <dsp:cNvPr id="0" name=""/>
        <dsp:cNvSpPr/>
      </dsp:nvSpPr>
      <dsp:spPr>
        <a:xfrm>
          <a:off x="2542189" y="40883"/>
          <a:ext cx="9281948" cy="785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ให้ข้อมูลของกลุ่มเป้าหมาย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40883"/>
        <a:ext cx="9281948" cy="785029"/>
      </dsp:txXfrm>
    </dsp:sp>
    <dsp:sp modelId="{0B4D54C8-310C-4E81-ABBC-2B63506B55FF}">
      <dsp:nvSpPr>
        <dsp:cNvPr id="0" name=""/>
        <dsp:cNvSpPr/>
      </dsp:nvSpPr>
      <dsp:spPr>
        <a:xfrm>
          <a:off x="2364827" y="825913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42189" y="865164"/>
          <a:ext cx="9281948" cy="785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สอนการเขียนโครงการ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865164"/>
        <a:ext cx="9281948" cy="785029"/>
      </dsp:txXfrm>
    </dsp:sp>
    <dsp:sp modelId="{19D497D8-E836-4B6D-8573-7E374C12DFDA}">
      <dsp:nvSpPr>
        <dsp:cNvPr id="0" name=""/>
        <dsp:cNvSpPr/>
      </dsp:nvSpPr>
      <dsp:spPr>
        <a:xfrm>
          <a:off x="2364827" y="1650194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65770-7043-4A5A-BCB8-EFEB34AE5A7C}">
      <dsp:nvSpPr>
        <dsp:cNvPr id="0" name=""/>
        <dsp:cNvSpPr/>
      </dsp:nvSpPr>
      <dsp:spPr>
        <a:xfrm>
          <a:off x="2542189" y="1689446"/>
          <a:ext cx="9281948" cy="785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คิดกิจกรรมเตรียมขาย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689446"/>
        <a:ext cx="9281948" cy="785029"/>
      </dsp:txXfrm>
    </dsp:sp>
    <dsp:sp modelId="{82968E5E-4118-4B99-8E9D-1B913C6B9524}">
      <dsp:nvSpPr>
        <dsp:cNvPr id="0" name=""/>
        <dsp:cNvSpPr/>
      </dsp:nvSpPr>
      <dsp:spPr>
        <a:xfrm>
          <a:off x="2364827" y="2474475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C220F-443A-461A-B60C-4125099E220D}">
      <dsp:nvSpPr>
        <dsp:cNvPr id="0" name=""/>
        <dsp:cNvSpPr/>
      </dsp:nvSpPr>
      <dsp:spPr>
        <a:xfrm>
          <a:off x="2542189" y="2513727"/>
          <a:ext cx="9281948" cy="785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แนะนำเข้าชุมชน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2513727"/>
        <a:ext cx="9281948" cy="785029"/>
      </dsp:txXfrm>
    </dsp:sp>
    <dsp:sp modelId="{85273F99-EC8B-46BC-BB70-1088729C60AD}">
      <dsp:nvSpPr>
        <dsp:cNvPr id="0" name=""/>
        <dsp:cNvSpPr/>
      </dsp:nvSpPr>
      <dsp:spPr>
        <a:xfrm>
          <a:off x="2364827" y="3298757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1624"/>
          <a:ext cx="11824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1624"/>
          <a:ext cx="2364827" cy="3323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3. สำรวจตลาด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1624"/>
        <a:ext cx="2364827" cy="3323275"/>
      </dsp:txXfrm>
    </dsp:sp>
    <dsp:sp modelId="{4E16057B-FF64-4A3F-B6FF-312343E23C8E}">
      <dsp:nvSpPr>
        <dsp:cNvPr id="0" name=""/>
        <dsp:cNvSpPr/>
      </dsp:nvSpPr>
      <dsp:spPr>
        <a:xfrm>
          <a:off x="2542189" y="40690"/>
          <a:ext cx="9281948" cy="781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ความต้องการของกลุ่มเป้าหมาย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40690"/>
        <a:ext cx="9281948" cy="781326"/>
      </dsp:txXfrm>
    </dsp:sp>
    <dsp:sp modelId="{0B4D54C8-310C-4E81-ABBC-2B63506B55FF}">
      <dsp:nvSpPr>
        <dsp:cNvPr id="0" name=""/>
        <dsp:cNvSpPr/>
      </dsp:nvSpPr>
      <dsp:spPr>
        <a:xfrm>
          <a:off x="2364827" y="822017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42189" y="861083"/>
          <a:ext cx="9281948" cy="781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เสนอสิ่งที่คิดต่อกลุ่มเป้าหมาย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861083"/>
        <a:ext cx="9281948" cy="781326"/>
      </dsp:txXfrm>
    </dsp:sp>
    <dsp:sp modelId="{19D497D8-E836-4B6D-8573-7E374C12DFDA}">
      <dsp:nvSpPr>
        <dsp:cNvPr id="0" name=""/>
        <dsp:cNvSpPr/>
      </dsp:nvSpPr>
      <dsp:spPr>
        <a:xfrm>
          <a:off x="2364827" y="1642410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65770-7043-4A5A-BCB8-EFEB34AE5A7C}">
      <dsp:nvSpPr>
        <dsp:cNvPr id="0" name=""/>
        <dsp:cNvSpPr/>
      </dsp:nvSpPr>
      <dsp:spPr>
        <a:xfrm>
          <a:off x="2542189" y="1681476"/>
          <a:ext cx="9281948" cy="781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สรุปกรอบแนวคิด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681476"/>
        <a:ext cx="9281948" cy="781326"/>
      </dsp:txXfrm>
    </dsp:sp>
    <dsp:sp modelId="{82968E5E-4118-4B99-8E9D-1B913C6B9524}">
      <dsp:nvSpPr>
        <dsp:cNvPr id="0" name=""/>
        <dsp:cNvSpPr/>
      </dsp:nvSpPr>
      <dsp:spPr>
        <a:xfrm>
          <a:off x="2364827" y="2462803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C220F-443A-461A-B60C-4125099E220D}">
      <dsp:nvSpPr>
        <dsp:cNvPr id="0" name=""/>
        <dsp:cNvSpPr/>
      </dsp:nvSpPr>
      <dsp:spPr>
        <a:xfrm>
          <a:off x="2542189" y="2501869"/>
          <a:ext cx="9281948" cy="781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นัดหมายวันจัดกิจกรรม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2501869"/>
        <a:ext cx="9281948" cy="781326"/>
      </dsp:txXfrm>
    </dsp:sp>
    <dsp:sp modelId="{85273F99-EC8B-46BC-BB70-1088729C60AD}">
      <dsp:nvSpPr>
        <dsp:cNvPr id="0" name=""/>
        <dsp:cNvSpPr/>
      </dsp:nvSpPr>
      <dsp:spPr>
        <a:xfrm>
          <a:off x="2364827" y="3283196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1616"/>
          <a:ext cx="11824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1616"/>
          <a:ext cx="2364827" cy="3307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4. ปรับปรุงผลิตภัณฑ์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1616"/>
        <a:ext cx="2364827" cy="3307525"/>
      </dsp:txXfrm>
    </dsp:sp>
    <dsp:sp modelId="{4E16057B-FF64-4A3F-B6FF-312343E23C8E}">
      <dsp:nvSpPr>
        <dsp:cNvPr id="0" name=""/>
        <dsp:cNvSpPr/>
      </dsp:nvSpPr>
      <dsp:spPr>
        <a:xfrm>
          <a:off x="2542189" y="40497"/>
          <a:ext cx="9281948" cy="77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สรุปปัญหา/ความต้องการของกลุ่มเป้าหมาย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40497"/>
        <a:ext cx="9281948" cy="777623"/>
      </dsp:txXfrm>
    </dsp:sp>
    <dsp:sp modelId="{0B4D54C8-310C-4E81-ABBC-2B63506B55FF}">
      <dsp:nvSpPr>
        <dsp:cNvPr id="0" name=""/>
        <dsp:cNvSpPr/>
      </dsp:nvSpPr>
      <dsp:spPr>
        <a:xfrm>
          <a:off x="2364827" y="818121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42189" y="857002"/>
          <a:ext cx="9281948" cy="77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หาข้อมูลความรู้เพิ่ม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857002"/>
        <a:ext cx="9281948" cy="777623"/>
      </dsp:txXfrm>
    </dsp:sp>
    <dsp:sp modelId="{19D497D8-E836-4B6D-8573-7E374C12DFDA}">
      <dsp:nvSpPr>
        <dsp:cNvPr id="0" name=""/>
        <dsp:cNvSpPr/>
      </dsp:nvSpPr>
      <dsp:spPr>
        <a:xfrm>
          <a:off x="2364827" y="1634626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65770-7043-4A5A-BCB8-EFEB34AE5A7C}">
      <dsp:nvSpPr>
        <dsp:cNvPr id="0" name=""/>
        <dsp:cNvSpPr/>
      </dsp:nvSpPr>
      <dsp:spPr>
        <a:xfrm>
          <a:off x="2542189" y="1673507"/>
          <a:ext cx="9281948" cy="77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ปรึกษาที่ปรึกษาโครงการ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673507"/>
        <a:ext cx="9281948" cy="777623"/>
      </dsp:txXfrm>
    </dsp:sp>
    <dsp:sp modelId="{82968E5E-4118-4B99-8E9D-1B913C6B9524}">
      <dsp:nvSpPr>
        <dsp:cNvPr id="0" name=""/>
        <dsp:cNvSpPr/>
      </dsp:nvSpPr>
      <dsp:spPr>
        <a:xfrm>
          <a:off x="2364827" y="2451131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C220F-443A-461A-B60C-4125099E220D}">
      <dsp:nvSpPr>
        <dsp:cNvPr id="0" name=""/>
        <dsp:cNvSpPr/>
      </dsp:nvSpPr>
      <dsp:spPr>
        <a:xfrm>
          <a:off x="2542189" y="2490012"/>
          <a:ext cx="9281948" cy="777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จัดทำโครงการเสนออนุมัติ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2490012"/>
        <a:ext cx="9281948" cy="777623"/>
      </dsp:txXfrm>
    </dsp:sp>
    <dsp:sp modelId="{85273F99-EC8B-46BC-BB70-1088729C60AD}">
      <dsp:nvSpPr>
        <dsp:cNvPr id="0" name=""/>
        <dsp:cNvSpPr/>
      </dsp:nvSpPr>
      <dsp:spPr>
        <a:xfrm>
          <a:off x="2364827" y="3267636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1300"/>
          <a:ext cx="1188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1300"/>
          <a:ext cx="2377440" cy="2661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5. เปิดตัวสินค้าตัวอย่าง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1300"/>
        <a:ext cx="2377440" cy="2661771"/>
      </dsp:txXfrm>
    </dsp:sp>
    <dsp:sp modelId="{4E16057B-FF64-4A3F-B6FF-312343E23C8E}">
      <dsp:nvSpPr>
        <dsp:cNvPr id="0" name=""/>
        <dsp:cNvSpPr/>
      </dsp:nvSpPr>
      <dsp:spPr>
        <a:xfrm>
          <a:off x="2555747" y="63166"/>
          <a:ext cx="9331452" cy="1237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นำเสนอความก้าวหน้า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55747" y="63166"/>
        <a:ext cx="9331452" cy="1237307"/>
      </dsp:txXfrm>
    </dsp:sp>
    <dsp:sp modelId="{0B4D54C8-310C-4E81-ABBC-2B63506B55FF}">
      <dsp:nvSpPr>
        <dsp:cNvPr id="0" name=""/>
        <dsp:cNvSpPr/>
      </dsp:nvSpPr>
      <dsp:spPr>
        <a:xfrm>
          <a:off x="2377439" y="1300473"/>
          <a:ext cx="9509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55747" y="1362339"/>
          <a:ext cx="9331452" cy="1237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ก่อนจัดโครงการต้องสาธิตกลับต่ออาจารย์ที่ปรึกษาโครงการ </a:t>
          </a: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       ไม่</a:t>
          </a: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ผ่านปรับปรุง 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55747" y="1362339"/>
        <a:ext cx="9331452" cy="1237307"/>
      </dsp:txXfrm>
    </dsp:sp>
    <dsp:sp modelId="{19D497D8-E836-4B6D-8573-7E374C12DFDA}">
      <dsp:nvSpPr>
        <dsp:cNvPr id="0" name=""/>
        <dsp:cNvSpPr/>
      </dsp:nvSpPr>
      <dsp:spPr>
        <a:xfrm>
          <a:off x="2377439" y="2599647"/>
          <a:ext cx="9509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10DD2-1107-4F9E-8C94-7CA132CE826B}">
      <dsp:nvSpPr>
        <dsp:cNvPr id="0" name=""/>
        <dsp:cNvSpPr/>
      </dsp:nvSpPr>
      <dsp:spPr>
        <a:xfrm>
          <a:off x="0" y="0"/>
          <a:ext cx="118241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A075E-9BDA-40F0-B85E-CA2B71B90D1F}">
      <dsp:nvSpPr>
        <dsp:cNvPr id="0" name=""/>
        <dsp:cNvSpPr/>
      </dsp:nvSpPr>
      <dsp:spPr>
        <a:xfrm>
          <a:off x="0" y="0"/>
          <a:ext cx="2364827" cy="3342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6. ส่ง/ขายผลิตภัณฑ์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0" y="0"/>
        <a:ext cx="2364827" cy="3342290"/>
      </dsp:txXfrm>
    </dsp:sp>
    <dsp:sp modelId="{4E16057B-FF64-4A3F-B6FF-312343E23C8E}">
      <dsp:nvSpPr>
        <dsp:cNvPr id="0" name=""/>
        <dsp:cNvSpPr/>
      </dsp:nvSpPr>
      <dsp:spPr>
        <a:xfrm>
          <a:off x="2542189" y="52223"/>
          <a:ext cx="9281948" cy="1044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แนะนำทีม สร้างสัมพันธภาพ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52223"/>
        <a:ext cx="9281948" cy="1044465"/>
      </dsp:txXfrm>
    </dsp:sp>
    <dsp:sp modelId="{0B4D54C8-310C-4E81-ABBC-2B63506B55FF}">
      <dsp:nvSpPr>
        <dsp:cNvPr id="0" name=""/>
        <dsp:cNvSpPr/>
      </dsp:nvSpPr>
      <dsp:spPr>
        <a:xfrm>
          <a:off x="2364827" y="1096688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6A08-2F03-4D9B-8B3F-6513C720C4A2}">
      <dsp:nvSpPr>
        <dsp:cNvPr id="0" name=""/>
        <dsp:cNvSpPr/>
      </dsp:nvSpPr>
      <dsp:spPr>
        <a:xfrm>
          <a:off x="2542189" y="1148912"/>
          <a:ext cx="9281948" cy="1044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จัดกิจกรรมตามกำหนดการ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1148912"/>
        <a:ext cx="9281948" cy="1044465"/>
      </dsp:txXfrm>
    </dsp:sp>
    <dsp:sp modelId="{19D497D8-E836-4B6D-8573-7E374C12DFDA}">
      <dsp:nvSpPr>
        <dsp:cNvPr id="0" name=""/>
        <dsp:cNvSpPr/>
      </dsp:nvSpPr>
      <dsp:spPr>
        <a:xfrm>
          <a:off x="2364827" y="2193377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65770-7043-4A5A-BCB8-EFEB34AE5A7C}">
      <dsp:nvSpPr>
        <dsp:cNvPr id="0" name=""/>
        <dsp:cNvSpPr/>
      </dsp:nvSpPr>
      <dsp:spPr>
        <a:xfrm>
          <a:off x="2542189" y="2245601"/>
          <a:ext cx="9281948" cy="1044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ประเมินผล ขอบคุณลา</a:t>
          </a:r>
          <a:endParaRPr lang="th-TH" sz="4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542189" y="2245601"/>
        <a:ext cx="9281948" cy="1044465"/>
      </dsp:txXfrm>
    </dsp:sp>
    <dsp:sp modelId="{82968E5E-4118-4B99-8E9D-1B913C6B9524}">
      <dsp:nvSpPr>
        <dsp:cNvPr id="0" name=""/>
        <dsp:cNvSpPr/>
      </dsp:nvSpPr>
      <dsp:spPr>
        <a:xfrm>
          <a:off x="2364827" y="3290066"/>
          <a:ext cx="94593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165E0-1BB8-4B4D-A32E-A23D5F619E8B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61C74-2A6B-44A5-BB33-BD80D3B9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32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CD6B6-3A80-4790-B8D8-1ECEA8D32749}" type="datetimeFigureOut">
              <a:rPr lang="th-TH" smtClean="0"/>
              <a:t>19/12/60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E2D7F-7C69-4443-B7FD-492EF8AAC5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818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01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554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508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2594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431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93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773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947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2D7F-7C69-4443-B7FD-492EF8AAC5D8}" type="slidenum">
              <a:rPr lang="th-TH" smtClean="0"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824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3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4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5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2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6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5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8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2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6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1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ealth%20for%20life-&#3614;&#3618;&#3610;.mp4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&#3623;&#3634;&#3619;&#3626;&#3634;&#3619;-&#3617;&#3586;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&#3585;&#3621;&#3640;&#3656;&#3617;&#3605;&#3632;&#3623;&#3633;&#3609;-&#3585;&#3616;&#3610;..mp4" TargetMode="External"/><Relationship Id="rId2" Type="http://schemas.openxmlformats.org/officeDocument/2006/relationships/hyperlink" Target="Health%20for%20life-&#3614;&#3618;&#3610;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&#3621;&#3640;&#3585;&#3648;&#3607;&#3614;-&#3592;&#3636;&#3605;&#3623;&#3636;&#3607;&#3618;&#3634;.mp4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&#3606;&#3629;&#3604;&#3610;&#3607;&#3648;&#3619;&#3637;&#3618;&#3609;2.pdf" TargetMode="External"/><Relationship Id="rId2" Type="http://schemas.openxmlformats.org/officeDocument/2006/relationships/hyperlink" Target="&#3606;&#3629;&#3604;&#3610;&#3607;&#3648;&#3619;&#3637;&#3618;&#3609;1.pdf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serimsukhphusungway/" TargetMode="External"/><Relationship Id="rId2" Type="http://schemas.openxmlformats.org/officeDocument/2006/relationships/hyperlink" Target="https://sites.google.com/site/ykkradkhmun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tes.google.com/site/dioseiamore1990/phaph-lea-reuxng-kay-brihar-bxk-la-rokh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3588;&#3636;&#3604;&#3650;&#3588;&#3619;&#3591;&#3585;&#3634;&#3619;-&#3614;&#3618;&#3610;..pdf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40481" y="726217"/>
            <a:ext cx="6252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5400" b="1" cap="all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400" b="1" cap="all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PROJECT </a:t>
            </a:r>
            <a:r>
              <a:rPr lang="en-US" sz="5400" b="1" cap="all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BASED-LEARNING</a:t>
            </a:r>
            <a:endParaRPr lang="en-US" sz="5400" b="1" i="0" cap="all" dirty="0">
              <a:solidFill>
                <a:srgbClr val="0070C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0481" y="3800898"/>
            <a:ext cx="5352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K..</a:t>
            </a:r>
            <a:r>
              <a:rPr lang="th-TH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</a:t>
            </a:r>
            <a:r>
              <a:rPr lang="th-TH" sz="5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วิชาศึกษา</a:t>
            </a:r>
            <a:r>
              <a:rPr lang="th-TH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ทั่วไป</a:t>
            </a:r>
            <a:r>
              <a:rPr lang="en-US" sz="5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..M</a:t>
            </a:r>
            <a:endParaRPr lang="th-TH" sz="5400" dirty="0"/>
          </a:p>
        </p:txBody>
      </p:sp>
      <p:sp>
        <p:nvSpPr>
          <p:cNvPr id="10" name="Rectangle 9"/>
          <p:cNvSpPr/>
          <p:nvPr/>
        </p:nvSpPr>
        <p:spPr>
          <a:xfrm>
            <a:off x="0" y="4724229"/>
            <a:ext cx="12192000" cy="21337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altLang="th-TH" sz="5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</a:t>
            </a:r>
            <a:r>
              <a:rPr lang="th-TH" sz="54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การจัดการเรียนการสอน เพื่อพัฒนาความเป็นพลเมืองของนักศึกษา โดยใช้โครงงานเป็นฐานในการเรียนรู้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01741" y="5779606"/>
            <a:ext cx="2656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</a:t>
            </a:r>
            <a:r>
              <a:rPr lang="en-US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ศราวุธ </a:t>
            </a:r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มั่ง</a:t>
            </a:r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สูงเนิน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53223" y="140806"/>
            <a:ext cx="9153532" cy="756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ผู้สอนบรรยาย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User 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29" y="981446"/>
            <a:ext cx="4087321" cy="47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924" y="4401617"/>
            <a:ext cx="3289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ดร.ชุติ</a:t>
            </a:r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มา  แสง</a:t>
            </a:r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ดารารัตน์</a:t>
            </a:r>
          </a:p>
          <a:p>
            <a:r>
              <a:rPr lang="th-TH" sz="24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ตั้งแต่ปีการศึกษา 2555 ถึงปัจจุบัน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 descr="http://hrih.slc.ac.th/hrd/img/pic/1002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4" y="824623"/>
            <a:ext cx="3190259" cy="345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hrih.slc.ac.th/hrd/img/pic/100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68" y="824622"/>
            <a:ext cx="2918131" cy="34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67267" y="4401618"/>
            <a:ext cx="2883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ดร.นารี</a:t>
            </a:r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รัตน์ กิติอาษา</a:t>
            </a:r>
          </a:p>
          <a:p>
            <a:pPr algn="ctr"/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ปีการศึกษา 2559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9881" y="-2748"/>
            <a:ext cx="4949699" cy="80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ที่ปรึกษาดูแลกลุ่มนักศึกษา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2" descr="User Ava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800947"/>
            <a:ext cx="2964815" cy="34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56575" y="4415112"/>
            <a:ext cx="2883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 นฤมล ช่องช</a:t>
            </a:r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นิล</a:t>
            </a:r>
          </a:p>
          <a:p>
            <a:pPr algn="ctr"/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ปีการศึกษา 2559</a:t>
            </a:r>
            <a:endParaRPr lang="th-TH" sz="3600" b="1" dirty="0">
              <a:solidFill>
                <a:srgbClr val="FFC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66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hrih.slc.ac.th/hrd/img/pic/100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2" y="953076"/>
            <a:ext cx="3075166" cy="34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639" y="52324"/>
            <a:ext cx="3919207" cy="80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ที่ปรึกษาดูแลกลุ่มนักศึกษา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558" y="4403525"/>
            <a:ext cx="406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ผศ.ดร.สุวรรณี ละออปักษิณ</a:t>
            </a:r>
          </a:p>
          <a:p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ตั้งแต่ปีการศึกษา </a:t>
            </a:r>
            <a:r>
              <a:rPr lang="th-TH" sz="36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2555-2559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65327" y="155007"/>
            <a:ext cx="4945613" cy="80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ทีมนักศึกษาพี่เลี้ยงลงพื้นที่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846" y="1140889"/>
            <a:ext cx="3998818" cy="4216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664" y="1140889"/>
            <a:ext cx="3812142" cy="42163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24194" y="5331381"/>
            <a:ext cx="4065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2</a:t>
            </a:r>
            <a:endPara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- 17 พฤศจิกายน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2559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25376" y="5392620"/>
            <a:ext cx="4065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 1 </a:t>
            </a:r>
            <a:endPara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15 สิงหาคม - 29 กันยายน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2559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2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4999"/>
              </p:ext>
            </p:extLst>
          </p:nvPr>
        </p:nvGraphicFramePr>
        <p:xfrm>
          <a:off x="110359" y="94593"/>
          <a:ext cx="11966027" cy="6675120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488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6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1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3000" b="1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รายละเอียดกิจกรรม</a:t>
                      </a:r>
                      <a:endParaRPr lang="en-US" sz="3000" b="1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0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48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สอบปลายภาค 30</a:t>
                      </a:r>
                      <a:r>
                        <a:rPr lang="en-US" sz="48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en-US" sz="4800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เนื้อหาบรรยายทุกบท</a:t>
                      </a:r>
                      <a:endParaRPr lang="en-US" sz="300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25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48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งานเดี่ยว 30</a:t>
                      </a:r>
                      <a:r>
                        <a:rPr lang="en-US" sz="48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48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endParaRPr lang="en-US" sz="4800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/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สรุปเนื้อหา 10</a:t>
                      </a:r>
                      <a:r>
                        <a:rPr lang="en-US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marL="0"/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จัดทำเวปไซต์ส่วนตัว 10</a:t>
                      </a:r>
                      <a:r>
                        <a:rPr lang="en-US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marL="0"/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ถอดบทเรียน 5</a:t>
                      </a:r>
                      <a:r>
                        <a:rPr lang="en-US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marL="0"/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ใบ</a:t>
                      </a:r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เซ็นชื่อ</a:t>
                      </a:r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เข้าชั้นเรียน 5</a:t>
                      </a:r>
                      <a:r>
                        <a:rPr lang="en-US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4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งานกลุ่ม 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4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แบบเสนอโครงการ</a:t>
                      </a:r>
                      <a:endParaRPr lang="en-US" sz="3000" dirty="0" smtClean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สรุปผลการลงพื้นที่สำรวจชุมชน</a:t>
                      </a:r>
                      <a:endParaRPr lang="en-US" sz="3000" dirty="0" smtClean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รายงานความก้าวหน้า 3 ครั้ง</a:t>
                      </a:r>
                      <a:endParaRPr lang="en-US" sz="3000" dirty="0" smtClean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นำเสนอโครงการ</a:t>
                      </a:r>
                      <a:endParaRPr lang="en-US" sz="3000" dirty="0" smtClean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คลิปวิดีโอ</a:t>
                      </a:r>
                      <a:endParaRPr lang="en-US" sz="3000" dirty="0" smtClean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โปสเตอร์ (ไฟล์)</a:t>
                      </a:r>
                      <a:endParaRPr lang="en-US" sz="3000" dirty="0" smtClean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 smtClean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แบบสรุปโครงการ</a:t>
                      </a:r>
                      <a:endParaRPr lang="en-US" sz="3000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/>
                      <a:r>
                        <a:rPr lang="th-TH" sz="3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คะแนนประเมินจากเพื่อนในกลุ่ม</a:t>
                      </a:r>
                      <a:endParaRPr lang="en-US" sz="3000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Explosion 2 1"/>
          <p:cNvSpPr/>
          <p:nvPr/>
        </p:nvSpPr>
        <p:spPr>
          <a:xfrm>
            <a:off x="8257735" y="520505"/>
            <a:ext cx="3756073" cy="361539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การวัดและประเมินผล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59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7540284" y="281353"/>
            <a:ext cx="4487596" cy="3685735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</a:t>
            </a:r>
            <a:endParaRPr lang="th-TH" sz="9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073" y="1727903"/>
            <a:ext cx="7272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th-TH" sz="7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ค่าวัสดุอุปกรณ์--รายวิชา</a:t>
            </a:r>
            <a:endParaRPr lang="th-TH" sz="7200" dirty="0"/>
          </a:p>
        </p:txBody>
      </p:sp>
      <p:sp>
        <p:nvSpPr>
          <p:cNvPr id="6" name="Rectangle 5"/>
          <p:cNvSpPr/>
          <p:nvPr/>
        </p:nvSpPr>
        <p:spPr>
          <a:xfrm>
            <a:off x="145073" y="281353"/>
            <a:ext cx="75071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th-TH" sz="8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ค่าเดินทาง--โครงการ</a:t>
            </a:r>
            <a:endParaRPr lang="th-TH" sz="8800" dirty="0"/>
          </a:p>
        </p:txBody>
      </p:sp>
    </p:spTree>
    <p:extLst>
      <p:ext uri="{BB962C8B-B14F-4D97-AF65-F5344CB8AC3E}">
        <p14:creationId xmlns:p14="http://schemas.microsoft.com/office/powerpoint/2010/main" val="325396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ผลการค้นหารูปภาพสำหรับ Project-based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8123"/>
            <a:ext cx="12192001" cy="51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6881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Process &amp; Outputs</a:t>
            </a:r>
            <a:endParaRPr lang="en-US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ผลการค้นหารูปภาพสำหรับ ภาพproject bas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3244"/>
            <a:ext cx="12192000" cy="3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7710" y="168813"/>
            <a:ext cx="11896579" cy="25743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เปิดโอกาสให้ผู้เรียนได้ทำงานตามที่ตน</a:t>
            </a:r>
            <a:r>
              <a:rPr lang="th-TH" sz="4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สนใจและ</a:t>
            </a:r>
            <a:r>
              <a:rPr lang="th-TH" sz="4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รู้สึกสบายใจ ได้รับสิทธิ</a:t>
            </a:r>
            <a:r>
              <a:rPr lang="th-TH" sz="4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         การ</a:t>
            </a:r>
            <a:r>
              <a:rPr lang="th-TH" sz="4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เลือกว่าจะตั้งคำถามอะไร และต้องการผลผลิต</a:t>
            </a:r>
            <a:r>
              <a:rPr lang="th-TH" sz="4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 </a:t>
            </a:r>
            <a:r>
              <a:rPr lang="th-TH" sz="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ผู้สอน</a:t>
            </a:r>
            <a:r>
              <a:rPr lang="th-TH" sz="4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ทำหน้าที่เป็นผู้สนับสนุน</a:t>
            </a:r>
            <a:r>
              <a:rPr lang="th-TH" sz="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อุปกรณ์ จัดประสบการณ์ สนับสนุน</a:t>
            </a:r>
            <a:r>
              <a:rPr lang="th-TH" sz="4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การแก้ไข</a:t>
            </a:r>
            <a:r>
              <a:rPr lang="th-TH" sz="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 และ</a:t>
            </a:r>
            <a:r>
              <a:rPr lang="th-TH" sz="4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สร้างแรงจูงใจให้แก่</a:t>
            </a:r>
            <a:r>
              <a:rPr lang="th-TH" sz="44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endParaRPr lang="th-TH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7978" y="757621"/>
            <a:ext cx="10664190" cy="4237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8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</a:t>
            </a:r>
            <a:r>
              <a:rPr lang="th-TH" sz="8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1 </a:t>
            </a:r>
            <a:endParaRPr lang="th-TH" sz="80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</a:t>
            </a:r>
            <a:r>
              <a:rPr lang="th-TH" sz="8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คนต้นแบบจิต</a:t>
            </a:r>
            <a:r>
              <a:rPr lang="th-TH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อาสา” </a:t>
            </a:r>
          </a:p>
          <a:p>
            <a:pPr algn="ctr"/>
            <a:r>
              <a:rPr lang="th-TH" sz="8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อดีตถึงปี</a:t>
            </a:r>
            <a:r>
              <a:rPr lang="th-TH" sz="8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2555</a:t>
            </a:r>
            <a:endParaRPr lang="th-TH" sz="8000" b="1" dirty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30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2220" y="387908"/>
            <a:ext cx="110774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4450" marR="0" indent="-857250" algn="thaiDist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6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</a:t>
            </a:r>
            <a:r>
              <a:rPr lang="th-TH" sz="6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ดำเนินโครงการในลักษณะเชิง</a:t>
            </a:r>
            <a:r>
              <a:rPr lang="th-TH" sz="6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รับ</a:t>
            </a:r>
          </a:p>
          <a:p>
            <a:pPr marL="1314450" marR="0" indent="-857250" algn="thaiDist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6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เก็บรวบรวม</a:t>
            </a:r>
            <a:r>
              <a:rPr lang="th-TH" sz="6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ข้อมูลกับบุคคลที่ทำงานจิตอาสา </a:t>
            </a:r>
            <a:endParaRPr lang="th-TH" sz="6000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314450" marR="0" indent="-857250" algn="thaiDist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6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เรียนรู้</a:t>
            </a:r>
            <a:r>
              <a:rPr lang="th-TH" sz="6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แนวคิด กระบวนการ และผลลัพธ์การ</a:t>
            </a:r>
            <a:r>
              <a:rPr lang="th-TH" sz="6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ดำเนินงาน</a:t>
            </a:r>
          </a:p>
          <a:p>
            <a:pPr marL="1314450" marR="0" indent="-857250" algn="thaiDist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h-TH" sz="6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สร้างแรงบันดาล</a:t>
            </a:r>
            <a:r>
              <a:rPr lang="th-TH" sz="6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ใจในการพัฒนาตนเองสู่สังคมอย่างเหมาะสม</a:t>
            </a:r>
            <a:endParaRPr lang="en-US" sz="6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9170" y="5883361"/>
            <a:ext cx="9284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i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ตัวอย่างโครงการที่จัดปีการศึกษา </a:t>
            </a:r>
            <a:r>
              <a:rPr lang="th-TH" sz="4400" b="1" i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2555 (มี 18 โครงการ)</a:t>
            </a:r>
            <a:r>
              <a:rPr lang="th-TH" sz="4400" b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44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07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4455" y="129824"/>
            <a:ext cx="10664190" cy="8391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ระยะที่ 1 การศึกษาคนต้นแบบจิต</a:t>
            </a:r>
            <a:r>
              <a:rPr lang="th-TH" sz="4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อาสา ปี</a:t>
            </a:r>
            <a:r>
              <a:rPr lang="th-TH" sz="4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</a:t>
            </a:r>
            <a:r>
              <a:rPr lang="th-TH" sz="4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2555</a:t>
            </a:r>
            <a:endParaRPr lang="th-TH" sz="4400" b="1" dirty="0" smtClean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6478" y="1146413"/>
          <a:ext cx="11832609" cy="554736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772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1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9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8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1.ฟ้ามีตา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พยาบาลห้องผ่าตัด 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จิตอาสาส่งเครื่องมือผ่าตัดเปลี่ยนเลนส์แก้วตาเทียม กับมูลนิธิพิทักษ์ดวงตา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ลำปาง 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การใช้ความรู้วิชาชีพ ทำงานช่วยผู้มีปัญหาทางสายตาร่วมกับองค์กรอาสาสมัครอื่นๆ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8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2.สร้างสุขแก่สัตว์ไร้ที่พึ่ง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ผู้รักสุนัข โดยสัมภาษณ์คุณยายคน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หนึ่ง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ชีวิตไม่ว่าจะเป็นคน สัตว์ ตัวเล็ก ตัวน้อย ต้องให้ค่าเท่ากัน มีสิทธิ์ที่จะมีชีวิตอยู่เท่าเทียมกัน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3.อาสากู้ภัยทางน้ำ 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CPR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สัมภาษณ์กลุ่มอาสา 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เป็นชายล้วน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การดำเนินกิจกรรมอาสาจะดำเนินกิจกรรม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อะไรก็ได้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ที่เป็นความต้องการของผู้เดือดร้อน โดย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อาสาฯ ให้บริการ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ด้วยความสุขได้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97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วิทยุสื่อธรรมะ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 อาชีพพยาบาล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วัดสังฆฑาน อ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บางไผ่ จ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นนทบุรี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จุดเริ่มต้น อ่าน 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script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ธรรมะเริ่มหาบทความด้วยตนเอง ขยายการตัดต่อด้วยตนเอง ไม่มีบุคคลต้นแบบ อยากทำเอง เป็นจินตนาการของตนเองว่าเด็กๆ ต้องการอย่างไร  สิ่งที่ได้คือความสุข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3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7680" y="1057701"/>
            <a:ext cx="10664190" cy="31111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รูปแบบการจัดการเรียนการสอน สำนักวิชาศึกษาทั่วไปในอดีตจนถึงปัจจุบัน </a:t>
            </a:r>
            <a:endParaRPr lang="en-US" sz="5400" b="1" dirty="0" smtClean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5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5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เฉพาะรายวิชาที่เน้นการบูรณาการ</a:t>
            </a:r>
            <a:r>
              <a:rPr lang="th-TH" sz="5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29420"/>
              </p:ext>
            </p:extLst>
          </p:nvPr>
        </p:nvGraphicFramePr>
        <p:xfrm>
          <a:off x="313898" y="120707"/>
          <a:ext cx="11709778" cy="666144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75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5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3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3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ผู้นำทางในความมืด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อาสาสมัครสอนคนตาบอดในโรงเรียนสอนเด็กพิการทางสายตา 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(มัธยม</a:t>
                      </a: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ปลาย)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เป็นกิจกรรมบำเพ็ญประโยชน์ของโรงเรียน โดย   ช่วยเด็กๆ ทำ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การบ้าน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2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เสียงแห่งความรู้สู่โลกแห่งความมืด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มูลนิธิช่วยคนตาบอดแห่งประเทศไทย อาสาสมัครไปอ่านหนังสือเรียนให้กับเด็กพิการทางสายตา เพื่อให้เด็กเกิดความเข้าใจในบทเรียนเร็วขึ้น ร่วมกับการช่วยสอนเพิ่มเติม เพื่อ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เตรียม</a:t>
                      </a: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ตัวให้เด็กสอบ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การสละเวลาเพียงน้อยนิดของเรา ซึ่งเป็นบุคคลที่โชคดีมีอวัยวะครบ </a:t>
                      </a: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  </a:t>
                      </a: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เพื่อช่วยเหลือผู้พิการ เป็นการใช้เวลาสร้างประโยชน์อย่าง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แท้จริง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7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บราเดอร์ผู้เสียสละ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อาสาสมัครช่วยเหลือผู้ต้องขังชาวต่างชาติ แม้จะไม่รู้จักกันมาก่อน รวมทั้งเป็นบุคคลที่สังคมคิดว่าไม่ดี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น้ำใจช่วยเหลือ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เพื่อนมนุษย์ </a:t>
                      </a: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แม้จะไม่รู้จักกันมา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การบริจาคอวัยวะ</a:t>
                      </a:r>
                      <a:endParaRPr lang="en-US" sz="320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อาสามัคร ชาย </a:t>
                      </a:r>
                      <a:r>
                        <a:rPr lang="en-US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 </a:t>
                      </a: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 ทำงานที่ธนาคาร</a:t>
                      </a:r>
                      <a:r>
                        <a:rPr lang="th-TH" sz="32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กสิกรไทย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อยากให้ร่างกายได้เกิดประโยชน์สูงสุด เพื่อการศึกษาแก่นักศึกษาแพทย์ พยาบาล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7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48005"/>
              </p:ext>
            </p:extLst>
          </p:nvPr>
        </p:nvGraphicFramePr>
        <p:xfrm>
          <a:off x="136478" y="150126"/>
          <a:ext cx="11846256" cy="649387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19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3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2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6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50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50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50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50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2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จิตอาสาปอเต็กตึ้ง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ดับเพลิงอยู่แล้ว ต้องพบเจอคนเจ็บอยู่แล้ว การรอหน่วยงานมาสาน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ต่ออาจจะ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เสียโอกาสของคนทำให้เกิดการสูญเสีย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สูงขึ้น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อาสาสมัครสามารถทำได้ทุกคน 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และรักพ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เจ้าอยู่หัว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43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คนดีริมเล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หัวหน้าโครงการ ผู้อำนวยการโรงเรียนคลองพิทยาลงกรณ์ 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บาง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ขุนเทียน ผู้สร้างโครงการปลูก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ป่าชาย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 และทำให้โรงเรียนได้รางวัล </a:t>
                      </a:r>
                      <a:r>
                        <a:rPr lang="en-US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ปีซ้อนเกี่ยวกับโรงเรียนเศรษฐกิจพอเพียง ตามแนวพระราชดำริ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จิตสำนึกการรักท้องถิ่น การรักทรัพยากร เป็นหน้าที่ของทุกคนต้องช่วยกันอนุรักษ์ 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ตัดเพื่อทอ ส่งต่อเพื่อรอยยิ้มเธอ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ช่างผมที่มีแรงบันดาลใจจากมีญาติป่วยด้วยโรคมะเร็ง การรักษาทำให้เส้นผมร่วง  รู้สึกเห็นใจ และคิดว่าโดย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อาชีพ สามารถ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ช่วยได้ จึงขอจากลูกค้า และนำส่งเส้นผมไปที่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โรงพยาบาลทำ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วิก 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และได้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ลูกค้าจากการลงรูปผ่าน </a:t>
                      </a:r>
                      <a:r>
                        <a:rPr lang="en-US" sz="2500" dirty="0" err="1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facebook</a:t>
                      </a:r>
                      <a:r>
                        <a:rPr lang="en-US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จากลูกค้าคนบริจาค สู่วิก สู่ผู้ป่วย ทำให้ลูกค้าอื่นๆ ร่วมบริจาค  บางครั้งลูกค้าไม่สะดวกมาตัด ก็ส่งมาให้ที่ร้าน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การทำงานจิตอาสาเกิดได้ตลอด แต่ต้องใส่ใจในปัญหาของคนรอบข้าง และหาทางช่วยเหลือ หากรับทราบปัญหาแล้วปล่อยให้ผ่านเลย ก็ตัดผมแล้วทิ้ง กวาดเป็นขยะ ก็ไม่มีการช่วยเหลือสังคม ทั้งๆ ที่ช่วยเหลือ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 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เพียงสละ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เวลาให้เล็กน้อย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8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คนดี </a:t>
                      </a:r>
                      <a:r>
                        <a:rPr lang="en-US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“</a:t>
                      </a: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อาสาสมัครปอเต็กตึ้ง</a:t>
                      </a:r>
                      <a:r>
                        <a:rPr lang="en-US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”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ช่วยผู้ประสบภัยจากอุบัติเหตุ 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การทำงานด้วยใจจริงๆ ของอาสาสมัคร เพราะหลายครั้งไม่ได้หลับไม่ได้</a:t>
                      </a:r>
                      <a:r>
                        <a:rPr lang="th-TH" sz="2500" dirty="0" smtClean="0">
                          <a:solidFill>
                            <a:srgbClr val="00206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นอน</a:t>
                      </a:r>
                      <a:endParaRPr lang="en-US" sz="2500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0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04155"/>
              </p:ext>
            </p:extLst>
          </p:nvPr>
        </p:nvGraphicFramePr>
        <p:xfrm>
          <a:off x="136478" y="191066"/>
          <a:ext cx="11818961" cy="6455393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7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3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3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3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3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3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3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5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</a:t>
                      </a: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Summer’ Kids to be learn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 </a:t>
                      </a: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YMCA  (Young Men’s Christian Association</a:t>
                      </a:r>
                      <a:r>
                        <a:rPr lang="en-US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ค่าย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ส่งเสริมพัฒนาการเด็กที่มีปัญหาครอบครัว ให้เจริญเติบโตอย่างมีคุณภาพ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เด็กทุกคนคงต้องการเกิดในครอบครัวที่อบอุ่นและเป็นที่ต้องการ แต่ถ้าไม่ได้รับโอกาสเช่นนั้น ก็ไม่ใช่ความผิดของเด็ก แต่สังคมต้องช่วย และถ้าเด็กไปทำผิดก็ไม่สามารถกล่าวโทษเด็ก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 (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มุมมองต่อเด็กเกเรเปลี่ยนไป)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15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</a:t>
                      </a: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Voice of Inspire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มูลนิธิเพื่อ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คุณธรรมเทคนิค 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วิธีการเผยแพร่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ศาสนา จิต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อาสาเผยแพร่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ศาสนาทาง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 </a:t>
                      </a:r>
                      <a:r>
                        <a:rPr lang="en-US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internet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เสนอแนวคิด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ศาสนา</a:t>
                      </a: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1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 เติมใจให้ไออุ่น</a:t>
                      </a:r>
                      <a:endParaRPr lang="en-US" sz="30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สถานสงเคราะห์บ้านเด็กอ่อนรังสิต อาสาสมัครช่วยดูแลเด็กที่เกิดจากครอบครัวที่ไม่พร้อม 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การสร้างครอบครัวต้องให้พร้อม (จากการได้เห็น</a:t>
                      </a:r>
                      <a:r>
                        <a:rPr lang="th-TH" sz="30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บรรยากาศ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เด็กที่ต้องมาที่สถานสงเคราะห์แห่งนี้)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ครอบครัวจะช่วยหล่อหลอม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</a:t>
                      </a:r>
                      <a:r>
                        <a:rPr lang="th-TH" sz="3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การเป็นจิตอาสา จะช่วยผู้อื่นได้นั้นต้องเตรียมตัวให้ตัวเองมีวัยวุฒิที่เต็มที่ </a:t>
                      </a:r>
                      <a:endParaRPr lang="en-US" sz="3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7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36478" y="191067"/>
          <a:ext cx="11818961" cy="656912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77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3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5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8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4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 จุดประกายฝันเพื่อน้อง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อาสาสมัครสโมสรโรตารี่ของวิทยาลัยเซนต์หลุยส์ไปช่วยโครงการตามตารางของสโมสร เช่นขัดห้องน้ำ ปรับที่อยู่ของเด็กๆ ดูแลเป็นพี่เลี้ยง สร้างกิจกรรมนันทนาเพื่อน้องๆ 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เรียน และทำกิจกรรมกิจกรรมเพื่อสังคมไปด้วยสร้างทักษะชีวิตที่ดีสูง 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“transcript 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ทำให้คนมีงานทำ แต่กิจกรรมทำให้คนทานเป็น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”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8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 พิชิตใจวัยเก๋า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บ้านเบธานี มูลนิธิคามิ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เลี่ยน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ความเชื่อทางศาสนา ของอาสามัคร เพียงที่อยู่ อาศัยก็เพียงพอ 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“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ถ้าจะทำความดีไม่ต้องรอเวลา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”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การได้เห็นชีวิตความเป็นอยู่ผู้สูงอายุในบ้านเบธานี ทำให้รู้สึกว่ามีคนในสังคมอีกสูงทื่ต้องการความช่วยเหลือ 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05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 สิ่งเล็กๆ ที่เรียกว่ารัก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อาสาสมัครดูแลผู้สูงอายุบ้านบางแค ชอบทำทุกอย่างที่เป็นกิจกรรมจิตอาสา รอยยิ้มที่ผู้สูงอายุมีให้ คำอวยพร ทำให้ผู้สูงอายุได้ยิ้ม อยากเห็นสังคมมีความสุข ผู้ตกทุกข์ในสังคมสามารถยิ้มออกมาได้จากใจจริงๆ 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จิตอาสาต้องทำด้วยความตั้งใจ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ถ้าสามารถขยายร่วมเป็นกลุ่มได้จะดีสูง ได้ฝึกการวางแผน การจัดระบบงาน 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742" marR="2374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1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6603" y="519287"/>
            <a:ext cx="116824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th-TH" sz="4800" b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การเรียนรู้ที่เกิดขึ้น</a:t>
            </a:r>
            <a:r>
              <a:rPr lang="th-TH" sz="4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</a:t>
            </a:r>
          </a:p>
          <a:p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1. การ</a:t>
            </a:r>
            <a:r>
              <a:rPr lang="th-TH" sz="4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ใช้ความรู้ที่มีอยู่ เช่น พยาบาลวิชาชีพ ทำ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งานช่วยผู้มีปัญหาทาง </a:t>
            </a:r>
          </a:p>
          <a:p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สายตาร่วมกับองค์กรอาสาสมัครอื่นๆ หรือจินตนาการด้วยตนเองว่า </a:t>
            </a:r>
          </a:p>
          <a:p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ผู้รับบริการต้องการอย่างไร  แล้วหาความรู้เพิ่มเติมทำให้ได้อย่างที่</a:t>
            </a:r>
          </a:p>
          <a:p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ผู้รับบริการต้องการ </a:t>
            </a:r>
            <a:endParaRPr lang="th-TH" sz="4800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2. ความรู้สึก</a:t>
            </a:r>
            <a:r>
              <a:rPr lang="th-TH" sz="4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อื่นๆ ชีวิตไม่ว่าจะเป็นคน สัตว์ ตัวเล็ก ตัวน้อย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ต้องให้ค่า</a:t>
            </a:r>
          </a:p>
          <a:p>
            <a:r>
              <a:rPr lang="th-TH" sz="4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เท่ากัน มีสิทธิ์ที่จะมีชีวิตอยู่เท่าเทียมกัน</a:t>
            </a:r>
            <a:endParaRPr lang="en-US" sz="4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59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9307" y="117693"/>
            <a:ext cx="116824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การดำเนินกิจกรรมด้วยจิตอาสาเป็นกิจกรรมที่ได้ทั้งผู้ให้ และผู้รับ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(ได้เรียนรู้ และมีความสุข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เป็น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กิจกรรมบำเพ็ญประโยชน์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เป็นอาสาสมัครได้ทุกคน เกิดได้ตลอด แต่ต้องใส่ใจในปัญหาของคนรอบข้าง และหาทางช่วยเหลือ หากรับทราบปัญหาแล้วปล่อยให้ผ่านเลย ก็ไม่มีการช่วยเหลือ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สังคม4. จิตสำนึกการรักท้องถิ่น การรักทรัพยากร เป็นหน้าที่ของทุกคนต้องช่วยกันอนุรักษ์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40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367" y="391860"/>
            <a:ext cx="11029097" cy="50242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</a:t>
            </a:r>
            <a:r>
              <a:rPr lang="th-TH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th-TH" sz="6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</a:p>
          <a:p>
            <a:pPr algn="ctr"/>
            <a:r>
              <a:rPr lang="th-TH" sz="7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“จัด</a:t>
            </a:r>
            <a:r>
              <a:rPr lang="th-TH" sz="7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โครงการจิต</a:t>
            </a:r>
            <a:r>
              <a:rPr lang="th-TH" sz="7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อาสา”</a:t>
            </a:r>
          </a:p>
          <a:p>
            <a:pPr algn="ctr"/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กำหนดพื้นที่ใน</a:t>
            </a:r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เขตกทม.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ปริมณฑล 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และกลุ่มเป้าหมาย</a:t>
            </a:r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หลากหลาย) </a:t>
            </a:r>
            <a:endParaRPr lang="th-TH" sz="6000" b="1" dirty="0" smtClean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</a:t>
            </a:r>
            <a:r>
              <a:rPr lang="en-US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2556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-2557 </a:t>
            </a:r>
            <a:endParaRPr lang="th-TH" sz="6000" b="1" dirty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238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5094" y="565006"/>
            <a:ext cx="111229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thaiDist">
              <a:buFont typeface="Arial" panose="020B0604020202020204" pitchFamily="34" charset="0"/>
              <a:buChar char="•"/>
            </a:pPr>
            <a:r>
              <a:rPr lang="th-TH" sz="5400" dirty="0">
                <a:ea typeface="Calibri" panose="020F0502020204030204" pitchFamily="34" charset="0"/>
                <a:cs typeface="TH SarabunPSK" panose="020B0500040200020003" pitchFamily="34" charset="-34"/>
              </a:rPr>
              <a:t>ปรับให้นักศึกษาดำเนินโครงการจิตอาสาด้วย</a:t>
            </a: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ตนเอง</a:t>
            </a:r>
          </a:p>
          <a:p>
            <a:pPr marL="685800" indent="-685800" algn="thaiDist">
              <a:buFont typeface="Arial" panose="020B0604020202020204" pitchFamily="34" charset="0"/>
              <a:buChar char="•"/>
            </a:pP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นักศึกษาแบ่งกลุ่ม</a:t>
            </a:r>
            <a:r>
              <a:rPr lang="th-TH" sz="5400" dirty="0">
                <a:ea typeface="Calibri" panose="020F0502020204030204" pitchFamily="34" charset="0"/>
                <a:cs typeface="TH SarabunPSK" panose="020B0500040200020003" pitchFamily="34" charset="-34"/>
              </a:rPr>
              <a:t>กันเอง ระดมสมองว่าสนใจทำอะไร ต้องถกกันจนตกผลึก จากนั้นกำหนดโครงการ ระบุหลักการ เหตุผลว่าทำไมจึงสนใจที่จะบริการกิจกรรมจิตอาสานั้นๆ มีวิธีการอย่างไร </a:t>
            </a: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ประโยชน์</a:t>
            </a: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ที่คาด</a:t>
            </a:r>
            <a:r>
              <a:rPr lang="th-TH" sz="5400" dirty="0">
                <a:ea typeface="Calibri" panose="020F0502020204030204" pitchFamily="34" charset="0"/>
                <a:cs typeface="TH SarabunPSK" panose="020B0500040200020003" pitchFamily="34" charset="-34"/>
              </a:rPr>
              <a:t>ว่าจะเกิดขึ้นคืออะไร ทั้งแก่ผู้ได้รับบริการ และผู้ให้บริการ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09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1955" y="1126234"/>
            <a:ext cx="113685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จำแนก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กลุ่มเป้าหมาย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วัด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		- คนชรา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ในบ้านพัก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</a:t>
            </a:r>
            <a:endParaRPr lang="th-TH" sz="5400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ชุมชน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	- ป่า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ชายเลน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</a:t>
            </a:r>
            <a:endParaRPr lang="th-TH" sz="5400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ตาบอด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มูลนิธิช่วยเหลือสัตว์ </a:t>
            </a:r>
            <a:r>
              <a:rPr lang="en-US" sz="4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48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ผู้ป่วย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ในโรงพยาบาล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</a:t>
            </a:r>
            <a:endParaRPr lang="th-TH" sz="5400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โรงเรียน </a:t>
            </a:r>
            <a:r>
              <a:rPr lang="en-US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5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  </a:t>
            </a:r>
            <a:r>
              <a:rPr lang="th-TH" sz="5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5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มูลนิธิช่วยเหลือเด็ก </a:t>
            </a:r>
            <a:r>
              <a:rPr lang="en-US" sz="5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5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</a:t>
            </a:r>
            <a:endParaRPr lang="en-US" sz="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5614" y="224620"/>
            <a:ext cx="9284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i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ตัวอย่างโครงการที่จัดปีการศึกษา </a:t>
            </a:r>
            <a:r>
              <a:rPr lang="th-TH" sz="4400" b="1" i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2556 (มี 20 โครงการ)</a:t>
            </a:r>
            <a:r>
              <a:rPr lang="th-TH" sz="4400" b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44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35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30365" y="117979"/>
          <a:ext cx="11825074" cy="665490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2239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0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7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นวัตกรรมใหม่ ใส่ใจฝ่าเท้า 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สร้างนวัตกรรมนำเสนอและสาธิตการใช้นวัตกรรมเกี่ยวกับการนวดฝ่าเท้าที่สร้างขึ้น ให้กับนักศึกษาวิทยาลัยเซนต์หลุยส์และบุคคลทั่วไป ทดลองใช้นวัตกรรมกับผู้สูงอายุที่วัดนักบุญหลุยส์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มีความคิดสร้างสรรค์ นำความรู้จากวิชาชีพมาสร้างสรรค์นวัตกรรมเกี่ยวกับการนวดฝ่าเท้า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8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สร้างความรู้ วางแผนครอบครัวสู่เพื่อนชาวพม่า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ให้การวางแผนครอบครัวกับครอบครัวพม่าที่บ้านเอื้ออารี สะพานใหม่ กทม</a:t>
                      </a: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แก่เยาวชนพม่า </a:t>
                      </a: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วิธีการสื่อสารกับบุคคลที่มีวัฒนธรรม ความเชื่อที่แตกต่างจากตนเอง 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วัฒนธรรม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ความเชื่อด้านสุขภาพของชาวพม่า ความเท่าเทียมของคนทุกชาติ ภาษา  การประสานงานกับหน่วยงานเพื่อขอรับการสนับสนุน เช่น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condom (*50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ชุด) จาก รพ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บางมด ยาเม็ดคุมกำเนิด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(*50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ชุด) จาก รพ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บางปะกอก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84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สร้างความสุขสู่ชุมชนวัดปรก 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ให้ความรู้เกี่ยวกับโรคติดต่อทางเพศสัมพันธ์ให้กับเยาวชนชุมชนวัดปรก (ยานนาวา)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การนำการออกกำลังกายแบบแอโรบ็อกซิ่ง เพื่อส่งเสริมการออกกำลังกาย และเพิ่มทักษะการป้องกันตัวให้กับเยาวชนชุมชนวัดปรก (ยานนาวา)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ถ่ายทอดความรู้เกี่ยวกับโรคติดต่อทางเพศสัมพันธ์ ทักษะการออกกำลังกายและการป้องกันตัว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1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94919961"/>
              </p:ext>
            </p:extLst>
          </p:nvPr>
        </p:nvGraphicFramePr>
        <p:xfrm>
          <a:off x="163773" y="1460310"/>
          <a:ext cx="11873552" cy="521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805218" y="201987"/>
            <a:ext cx="10877265" cy="1223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h-TH" sz="4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พัฒนาการของรูปแบบการจัดการเรียนการสอนความเป็น</a:t>
            </a:r>
            <a:r>
              <a:rPr lang="th-TH" sz="4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พลเมือง </a:t>
            </a:r>
          </a:p>
          <a:p>
            <a:pPr lvl="0" algn="ctr"/>
            <a:r>
              <a:rPr lang="th-TH" sz="4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(ในรายวิชาการพัฒนาตนสู่สังคม) </a:t>
            </a:r>
            <a:r>
              <a:rPr lang="th-TH" sz="4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 3 ระยะ</a:t>
            </a:r>
            <a:endParaRPr lang="th-TH" sz="4000" b="1" dirty="0" smtClean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82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3208"/>
              </p:ext>
            </p:extLst>
          </p:nvPr>
        </p:nvGraphicFramePr>
        <p:xfrm>
          <a:off x="136477" y="191069"/>
          <a:ext cx="11859905" cy="645538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24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4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4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3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พิชิตเหา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ให้ความรู้เกี่ยวกับโรคเหา การแพร่ระบาด และวิธีการป้องกันและรักษาเด็กมูลนิธิเด็กบ้านสานรัก อำเภอสามพราน จังหวัดนครปฐม จำนวน 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ถ่ายทอดความรู้เกี่ยวกับโรคเหา การแพร่ระบาด และวิธีการป้องกันและสาธิตวิธีการรักษา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3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9 สุขภาพ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ให้ความรู้ แนะนำ และสาธิตการออกกำลังกายในรูปแบบตาราง 9 ช่องและการแปรงฟันให้ถูกวิธีแก่เยาวชนชาวมอญ ณ วัดปรก (ยานนาวา) กรุงเทพ ฯ  จำนวน 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ถ่ายทอดความรู้ และสาธิตการออกกำลังกายในรูปแบบตาราง 9 ช่อง และการแปรงฟันให้ถูกวิธี เพื่อให้เยาวชนชาวมอญ มีสุขอนามัยและร่างกายที่แข็งแรง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05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พยาบาลน้อย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ให้ความรู้ และแนะนำการ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ปฐมพยาบาลเบื้องต้น 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การทำแผล การดูแลเมื่อมีเลือดกำเดา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แนะนำอุปกรณ์ในห้องปฐมพยาบาล และการใช้ แก่นักเรียนชั้น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ประถมศึกษาปี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30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งานอนามัยโรงเรียน มาตรฐานห้องปฐมพยาบาลในสถานศึกษา วิธีให้สุขศึกษาแก่เด็กนักเรียน 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6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วิทยาศาสตร์น่ารู้สู่สามเณร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การให้ความรู้และการสาธิตการทดลอง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Science show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เพื่อเพิ่มทักษะการทดลอง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วิทยาศาสตร์ แก่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สามเณรโรงเรียน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พระ-ปริยัติ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ธรรมพระราหุล วัดปัญญานันทาราม คลอง 5 อำเภอคลองหลวง จังหวัดปทุมธานี (การทดสอบความแข็งแกร่งของว่าวเตระฮีดรอย) จำนวน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มีความเสียสละ มีจิตสาธารณะ ทำงานเป็นกลุ่ม และนำความรู้ไปใช้ให้เกิดประโยชน์ต่อสังคม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8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037716"/>
              </p:ext>
            </p:extLst>
          </p:nvPr>
        </p:nvGraphicFramePr>
        <p:xfrm>
          <a:off x="171308" y="170070"/>
          <a:ext cx="11811425" cy="655827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237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7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6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endParaRPr lang="en-US" sz="2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75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ต้นกล้าภาษา </a:t>
                      </a:r>
                      <a:endParaRPr lang="en-US" sz="2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ส่งเสริมการเรียนรู้ภาษาอังกฤษโดยฝึกให้ฟัง พูด อ่าน เขียนควบคู่ไปกับกิจกรรมสันทนาการให้เกิดความสนุกสนานแก่นักเรียนประถมศึกษาชั้นปีที่ 4 โรงเรียนวัดยานนาวา กรุงเทพ ฯ จำนวน </a:t>
                      </a:r>
                      <a:r>
                        <a:rPr lang="en-US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 </a:t>
                      </a: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นำความรู้ไปประยุกต์ใช้ การทำงานเป็นทีม การแก้ปัญหาเฉพาะหน้า ทำงานเป็นระบบ การติดต่อสื่อสารกับคนภายนอก การจัดสรรทรัพยากรให้เกิดประโยชน์สูงสุด  และการมีจิตสาธารณะ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2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คืนความสมดุลสู่ป่าชายเลน 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ปลูกต้นโกงกางเพื่อเพิ่มจำนวนต้นโกงกางในพื้นที่ป่าชายเลนหมู่ </a:t>
                      </a:r>
                      <a:r>
                        <a:rPr lang="en-US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9 , 10 </a:t>
                      </a: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แขวงท่าข้าม โรงเรียนคลองพิทยาลงกรณ์ เขตบางขุนเทียน กรุงเทพ ฯ</a:t>
                      </a:r>
                      <a:endParaRPr lang="en-US" sz="2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ธรรมชาตินำความร่มรื่น ความสุขมาให้ทุกคน วัฏจักรชีวิตของสิ่งมีชีวิตที่ป่าชายเลน ความสัมพันธ์ระหว่างคนและสิ่งแวดล้อม ที่สร้างผลกระทบแก่กันและกัน 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สุขาน่าเข้า 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ทำความสะอาดวัดระฆังโฆสิตารามวรมหาวิหาร จำนวน </a:t>
                      </a:r>
                      <a:r>
                        <a:rPr lang="en-US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 </a:t>
                      </a: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ห้อง  ปรับสภาพแวดล้อมโดยรอบ เช่นปลูกต้นไม้เพิ่มเติม</a:t>
                      </a:r>
                      <a:endParaRPr lang="en-US" sz="2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ความมีน้ำใจ มีจิตสาธารณะ การมีส่วนร่วมในการดูแล</a:t>
                      </a:r>
                      <a:r>
                        <a:rPr lang="th-TH" sz="25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วัด ซึ่ง</a:t>
                      </a:r>
                      <a:r>
                        <a:rPr lang="th-TH" sz="25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เป็นศูนย์รวมด้านจิตใจของชุมชน  </a:t>
                      </a:r>
                      <a:endParaRPr lang="en-US" sz="2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เพื่อผู้พิการทางสายตา 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สอนการบ้านและอ่านหนังสือตาม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บทเรียน ให้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นักเรียนพิการทาง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สายตา มูลนิธิ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ช่วยคนตาบอดแห่งประเทศไทยในพระบรมราชินูปถัมภ์ จำนวน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สร้างสัมพันธ์ และมีไมตรีต่อน้องๆ ที่พิการทางสายตา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9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35532"/>
              </p:ext>
            </p:extLst>
          </p:nvPr>
        </p:nvGraphicFramePr>
        <p:xfrm>
          <a:off x="130362" y="120484"/>
          <a:ext cx="11920610" cy="663884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25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3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8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ยิ้มนี้เพื่อน้อง 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ทำให้กับ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เด็ก อายุไม่เกิน 15 ปี จำนวน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ป่วยเป็นโรคมะเร็งที่แผนกเวชกรรมสามัญ ตึกพชรกิติยาภาโรงพยาบาลพระมงกุฎเกล้า กรุงเทพ ฯ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มีจิตสาธารณะ และสามารถแก้ไขสถานการณ์เฉพาะหน้าเพื่อปรับกิจกรรมให้เข้ากับเด็กอายุไม่เกิน 15 ปี ที่บางคนมีข้อจำกัดในการเคลื่อนไหวร่างกายและเป็นผู้ป่วยโรคมะเร็ง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1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13. 3 </a:t>
                      </a: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 </a:t>
                      </a: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พัฒนาชุมชน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ร่วมกับชุมชนบ้านแบบ แขวงวัดทุ่งดอน เขตสาทร กทม. จัดกิจกรรมการให้ความรู้ความเข้าใจหลักการคัดแยกขยะ ได้แก่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reduce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(ลดการใช้)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reuse (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กลับมาใช้ใหม่) และ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recycle (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กลับมาใช้ใหม่ผ่านกระบวนการ) และทำกิจกรรมร่วมกับเจ้าหน้าที่ตำรวจ สถานีตำรวจยานนาวา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พัฒนาชุมชนเขตสาทร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พนักงานทำความสะอาด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สมาชิกชุมชน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การมีส่วนร่วมในการเป็นสมาชิกที่ดีของชุมชน การมีจิตสำนึกในการรักษาสิ่งแวดล้อม และช่วยลดขยะ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42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บ้านแบบสุขภาพดี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การให้ความรู้เกี่ยวกับการบริโภค การควบคุม อาหาร การดูแลสุขภาพ และวิธีการออกกำลังกายที่เหมาะสมให้กับผู้ที่มีอายุ 40 ปี ขึ้น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 สำหรับผู้ป่วย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โรคเบาหวานและความดันโลหิต ณ ชุมชนบ้านแบบ สาทร ซอย 19 เขตสาทร กรุงเทพ ฯ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ได้นำความรู้เกี่ยวกับวิชาชีพไปใช้ให้เกิดประโยชน์ต่อชุมชน 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3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73891"/>
              </p:ext>
            </p:extLst>
          </p:nvPr>
        </p:nvGraphicFramePr>
        <p:xfrm>
          <a:off x="144012" y="172572"/>
          <a:ext cx="11852370" cy="6571202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2080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9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0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 แอโรบิคบำบัด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แนะนำและสาธิตแอโรบิคบำบัดหรือการออกกำลังกายโดยใช้ยางยืดให้กับผู้สูงอายุและเยาวชน ณ สมาคมแต้จิ๋ว ซอยวัดปรก 1 แขวงทุ่งวัดดอน เขตสาทร กรุงเทพ ฯ  จำนวน 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ถ่ายทอดความรู้ และสาธิตแอโรบิคบำบัดหรือการออกกำลังกายโดยใช้ยางยืด เพื่อให้ผู้สูงอายุและเยาวชนมีสุขภาพร่างกายแข็งแรงด้านกล้ามเนื้อและข้อต่อต่างๆ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3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 จิตอาสาพัฒนาวัด สร้างวิสัยทัศน์ปวงประชา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ทำความสะอาดพระปรางค์และบริเวณวัด และแจกเอกสารเกี่ยวกับประวัติของวัดระฆังโฆสิตาราม แขวงศิริราช เขตบางกอกน้อย กรุงเทพ ฯ  ให้กับเจ้า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อาวาส  เพื่อให้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ประชาชนและนักท่องเที่ยวได้ทราบประวัติ ความสำคัญและความเป็นมาของวัด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การบำเพ็ญกุศลและการมีจิตสาธารณะ และเกิดความสามัคคีจากการทำงานกลุ่ม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6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 สัมผัสกาย แบ่งปันรัก 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จัดกิจกรรมนันทนาการให้เด็กวัยก่อนเรียน ได้แก่ สอนร้องเพลง เต้น การระบายสีเพื่อให้เกิดจินตนาการและความคิดสร้างสรรค์ เล่านิทาน สอนการล้างมืออย่างถูกวิธี เพื่อให้มีสุขอนามัยที่ดี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กิจกรรมบำเพ็ญประโยชน์ ได้แก่ ตัดหญ้า กวาด ถูห้องเรียน เก็บขยะ ทำความสะอาดห้องน้ำ และภาชนะที่ใส่อาหาร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สถานรับเลี้ยงเด็กโรงเรียนอนุบาลอนันตศานติศึกษา ซอยโรงน้ำแข็ง ถนนสาทรใต้ แขวงยานนาวา กรุงเทพ ฯ จำนวน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การมีจิตสาธารณะ การทำงานร่วมกัน และใช้ความรู้ให้เกิดประโยชน์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5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64291"/>
              </p:ext>
            </p:extLst>
          </p:nvPr>
        </p:nvGraphicFramePr>
        <p:xfrm>
          <a:off x="212251" y="80096"/>
          <a:ext cx="11743187" cy="648304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22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8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0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ลักษณะโครงการ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การเรียนรู้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ความรู้ที่ได้รับ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1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 ปันรักปันรอยยิ้ม 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จัดกิจกรรมสร้างสรรค์ ได้แก่ การเล่นเกมส์ และการเต้นประกอบ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เพลง  ให้กับผู้สูงอายุ  บ้านพัก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คนชราบางแค บ้านเฟื่องฟ้า เขตภาษีเจริญ กรุงเทพ ฯ จำนวน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50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ร่วมกับนักเรียนโรงเรียนสวนกุหลาบวิทยาลัย 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 ผู้ปกครองและครู โรงเรียนสวนกุหลาบวิทยาลัย </a:t>
                      </a: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รู้ถึงสังคม วัฒนธรรมประเพณีการอยู่ร่วมกันของผู้สูงอายุ การทำงานติดต่อสื่อสาร และปรับตัวให้เข้ากับบุคคลภายนอกที่ต่างวัยกันได้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47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 จิตอาสาพัฒนาห้องน้ำวัด 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ทำความสะอาดห้องน้ำวัดบรมสถล (วัดดอน) แขวงยานนาวา กรุงเทพ ฯ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ความมีน้ำใจ การมีส่วนร่วมในการดูแล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วัด     ซึ่ง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เป็นศูนย์รวมด้านจิตใจของชุมชน และก่อให้เกิดความประทับใจแก่ผู้มาใช้บริการห้องน้ำวัด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4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 เกื้อกูลกรุณา 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การช่วยกันทำความสะอาดกรง และช่วยเหลือสัตว์ที่ถูกทารุณกรรม ณ มูลนิธิบ้านแสงตะวัน ตำบลบางแก้วฟ้า อำเภอนครชัยศรี จังหวัดนครปฐม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การเสียสละ การได้ลงมือปฏิบัติ ทำงานเป็นทีม การทำงานเป็น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 และ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สามารถแก้ไขปัญหาที่เกิดขึ้นขณะดำเนิน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7235" marR="672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6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8030" y="254968"/>
            <a:ext cx="1145740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การเรียนรู้ที่เกิดขึ้น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</a:t>
            </a: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สรุปได้ดังนี้</a:t>
            </a:r>
            <a:endParaRPr lang="en-US" sz="3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 marR="0" indent="457200">
              <a:spcBef>
                <a:spcPts val="0"/>
              </a:spcBef>
              <a:spcAft>
                <a:spcPts val="0"/>
              </a:spcAft>
            </a:pP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มีความคิดสร้างสรรค์ </a:t>
            </a: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3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 marR="0" indent="457200">
              <a:spcBef>
                <a:spcPts val="0"/>
              </a:spcBef>
              <a:spcAft>
                <a:spcPts val="0"/>
              </a:spcAft>
            </a:pP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วิธีการสื่อสารกับบุคคลที่มีวัฒนธรรม ความเชื่อที่แตกต่างจากตนเอง </a:t>
            </a: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ความเท่าเทียมของคนทุกชาติ ภาษา  </a:t>
            </a:r>
            <a:endParaRPr lang="en-US" sz="3600" dirty="0" smtClean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 marR="0" indent="457200">
              <a:spcBef>
                <a:spcPts val="0"/>
              </a:spcBef>
              <a:spcAft>
                <a:spcPts val="0"/>
              </a:spcAft>
            </a:pP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</a:t>
            </a: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การประสานงานกับ</a:t>
            </a:r>
            <a:r>
              <a:rPr lang="th-TH" sz="3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หน่วยงาน</a:t>
            </a:r>
          </a:p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4. ทักษะการถ่ายทอดความรู้ 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และนำความรู้ไปใช้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ประโยชน์ต่อสังคม</a:t>
            </a:r>
          </a:p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5. มี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ความเสียสละ มีจิต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สาธารณะ</a:t>
            </a:r>
          </a:p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6. การ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มีส่วนร่วมในการเป็นสมาชิกที่ดีของชุมชน การมีจิตสำนึกใน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การรักษา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 และช่วยลดขยะ 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	7. ได้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ลงมือปฏิบัติ ทำงานเป็นทีม การทำงานเป็น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 และ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สามารถแก้ไขปัญหาที่เกิดขึ้นขณะดำเนิน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51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14651" y="341193"/>
            <a:ext cx="9430604" cy="511791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ผลงานวิจัย</a:t>
            </a:r>
          </a:p>
          <a:p>
            <a:pPr algn="ctr"/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(ปี </a:t>
            </a:r>
            <a:r>
              <a:rPr lang="en-US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2554 – 2556)</a:t>
            </a:r>
            <a:endParaRPr lang="en-US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50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7798" y="783370"/>
            <a:ext cx="104132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10160" algn="thaiDist">
              <a:spcBef>
                <a:spcPts val="0"/>
              </a:spcBef>
              <a:spcAft>
                <a:spcPts val="0"/>
              </a:spcAft>
            </a:pPr>
            <a:r>
              <a:rPr lang="th-TH" sz="4400" dirty="0">
                <a:latin typeface="TH SarabunPSK" panose="020B0500040200020003" pitchFamily="34" charset="-34"/>
                <a:ea typeface="BrowalliaNew"/>
                <a:cs typeface="TH SarabunPSK" panose="020B0500040200020003" pitchFamily="34" charset="-34"/>
              </a:rPr>
              <a:t>ได้รับทุน</a:t>
            </a:r>
            <a:r>
              <a:rPr lang="th-TH" sz="4400" dirty="0" smtClean="0">
                <a:latin typeface="TH SarabunPSK" panose="020B0500040200020003" pitchFamily="34" charset="-34"/>
                <a:ea typeface="BrowalliaNew"/>
                <a:cs typeface="TH SarabunPSK" panose="020B0500040200020003" pitchFamily="34" charset="-34"/>
              </a:rPr>
              <a:t>วิจัย จำนวน 150,000 บาท จาก</a:t>
            </a:r>
            <a:r>
              <a:rPr lang="th-TH" sz="4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เครือข่ายการวิจัยภาคกลาง</a:t>
            </a:r>
            <a:r>
              <a:rPr lang="th-TH" sz="4400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ตอนบน สกอ. </a:t>
            </a:r>
            <a:r>
              <a:rPr lang="th-TH" sz="4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ประจำปี </a:t>
            </a:r>
            <a:r>
              <a:rPr lang="th-TH" sz="4400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งบประมาณ </a:t>
            </a:r>
            <a:r>
              <a:rPr lang="en-US" sz="4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2554</a:t>
            </a:r>
            <a:r>
              <a:rPr lang="th-TH" sz="4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โครงการวิจัย เรื่อง </a:t>
            </a:r>
            <a:r>
              <a:rPr lang="th-TH" sz="4400" b="1" i="1" dirty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การพัฒนาจิตสำนึกความเป็นพลเมือง กรณีศึกษานักศึกษาในสถาบันผลิตบัณฑิตทางการพยาบาล สังกัดคณะกรรมการการอุดมศึกษา</a:t>
            </a:r>
            <a:r>
              <a:rPr lang="th-TH" sz="4400" b="1" i="1" dirty="0" smtClean="0">
                <a:solidFill>
                  <a:srgbClr val="FFFF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เอกชน</a:t>
            </a:r>
            <a:endParaRPr lang="en-US" sz="4400" b="1" i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19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4" y="86323"/>
            <a:ext cx="6634292" cy="6634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1371" y="2718554"/>
            <a:ext cx="50406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8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ตีพิมพ์ในวารสาร สถาบัน มข. (2559)</a:t>
            </a:r>
            <a:endParaRPr lang="en-US" sz="4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85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84245" y="273628"/>
            <a:ext cx="1080902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ea typeface="CordiaNew"/>
                <a:cs typeface="TH SarabunPSK" panose="020B0500040200020003" pitchFamily="34" charset="-34"/>
              </a:rPr>
              <a:t>องค์ประกอบของจิตสำนึก </a:t>
            </a:r>
            <a:r>
              <a:rPr lang="en-US" sz="4400" b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ordiaNew"/>
                <a:cs typeface="TH SarabunPSK" panose="020B0500040200020003" pitchFamily="34" charset="-34"/>
              </a:rPr>
              <a:t>3</a:t>
            </a:r>
            <a:r>
              <a:rPr lang="th-TH" sz="4400" b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ordiaNew"/>
                <a:cs typeface="TH SarabunPSK" panose="020B0500040200020003" pitchFamily="34" charset="-34"/>
              </a:rPr>
              <a:t> องค์ประกอบ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ตัดสินความถูกต้องของพฤติกรรม</a:t>
            </a:r>
            <a:r>
              <a:rPr lang="th-TH" sz="4400" b="1" spc="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lang="th-TH" sz="4400" b="1" spc="20" dirty="0" smtClean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4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เอนเอียงเชิงบวกที่จะทำตามเหตุการณ์</a:t>
            </a:r>
            <a:r>
              <a:rPr lang="th-TH" sz="4400" b="1" spc="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lang="th-TH" sz="4400" b="1" spc="20" dirty="0" smtClean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ตอบสนองอย่างเหมาะสมต่อ</a:t>
            </a:r>
            <a:r>
              <a:rPr lang="th-TH" sz="4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เหตุการณ์</a:t>
            </a:r>
          </a:p>
          <a:p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</a:t>
            </a:r>
            <a:r>
              <a:rPr lang="th-TH" sz="44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พลเมืองในการปกครองระบอบประชาธิปไตย </a:t>
            </a:r>
            <a:r>
              <a:rPr lang="en-US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4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คุณลักษณะ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เป็นอิสระ</a:t>
            </a:r>
            <a: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4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เคารพ </a:t>
            </a:r>
            <a:endParaRPr lang="th-TH" sz="44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รับผิดชอบ </a:t>
            </a:r>
            <a:endParaRPr lang="en-US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8037870" y="162232"/>
            <a:ext cx="3952568" cy="2905432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Contents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49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ผลการค้นหารูปภาพสำหรับ Project-based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8123"/>
            <a:ext cx="12192001" cy="51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6881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Inputs </a:t>
            </a:r>
            <a:r>
              <a:rPr lang="en-US" sz="9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9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Resource)</a:t>
            </a:r>
            <a:endParaRPr lang="en-US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7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79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148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839" y="419995"/>
            <a:ext cx="10962735" cy="51789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</a:t>
            </a:r>
            <a:r>
              <a:rPr lang="th-TH" sz="6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3</a:t>
            </a:r>
            <a:r>
              <a:rPr lang="th-TH" sz="6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600" b="1" dirty="0" smtClean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6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“จัด</a:t>
            </a:r>
            <a:r>
              <a:rPr lang="th-TH" sz="6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โครงการบูรณาการรายวิชาโดยให้บริการวิชาการสู่ชุมชนและ</a:t>
            </a:r>
            <a:r>
              <a:rPr lang="th-TH" sz="6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สังคม” </a:t>
            </a:r>
          </a:p>
          <a:p>
            <a:pPr algn="ctr"/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กำหนดพื้นที่ชุมชนรอบๆ วิทยาลัยเซนต์หลุยส์ และกลุ่มเป้าหมายเป็นผู้สูงอายุ) </a:t>
            </a:r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2558-2559 </a:t>
            </a:r>
            <a:endParaRPr lang="th-TH" sz="6000" b="1" dirty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43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91570" y="742427"/>
            <a:ext cx="109318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b="1" dirty="0" smtClean="0">
                <a:solidFill>
                  <a:srgbClr val="FFFF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กลุ่มเป้าหมาย</a:t>
            </a:r>
            <a:r>
              <a:rPr lang="en-US" sz="5400" b="1" dirty="0" smtClean="0">
                <a:solidFill>
                  <a:srgbClr val="FFFF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5400" b="1" dirty="0" smtClean="0">
                <a:solidFill>
                  <a:srgbClr val="92D05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ผู้สูงอายุ</a:t>
            </a: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มา</a:t>
            </a:r>
            <a:r>
              <a:rPr lang="th-TH" sz="5400" dirty="0">
                <a:ea typeface="Calibri" panose="020F0502020204030204" pitchFamily="34" charset="0"/>
                <a:cs typeface="TH SarabunPSK" panose="020B0500040200020003" pitchFamily="34" charset="-34"/>
              </a:rPr>
              <a:t>จากการทำงาน</a:t>
            </a: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ร่วมกับอาจารย์คณะ</a:t>
            </a:r>
            <a:r>
              <a:rPr lang="th-TH" sz="5400" dirty="0">
                <a:ea typeface="Calibri" panose="020F0502020204030204" pitchFamily="34" charset="0"/>
                <a:cs typeface="TH SarabunPSK" panose="020B0500040200020003" pitchFamily="34" charset="-34"/>
              </a:rPr>
              <a:t>พยาบาลศาสตร์ และ</a:t>
            </a:r>
            <a:r>
              <a:rPr lang="th-TH" sz="54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นักศึกษาคณะพยาบาลศาสตร์   ชั้น</a:t>
            </a:r>
            <a:r>
              <a:rPr lang="th-TH" sz="5400" dirty="0">
                <a:ea typeface="Calibri" panose="020F0502020204030204" pitchFamily="34" charset="0"/>
                <a:cs typeface="TH SarabunPSK" panose="020B0500040200020003" pitchFamily="34" charset="-34"/>
              </a:rPr>
              <a:t>ปีที่ 4 ที่เรียนรายวิชาปฏิบัติการพยาบาลอนามัยชุมชน 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791570" y="3505171"/>
            <a:ext cx="110956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i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ตัวอย่างโครงการ </a:t>
            </a:r>
            <a:r>
              <a:rPr lang="th-TH" sz="4400" i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เนื้อหาที่มุ่งเน้นการ</a:t>
            </a:r>
            <a:r>
              <a:rPr lang="th-TH" sz="4400" i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แก้ปัญหา และพื้นที่ดำเนินโครงการ</a:t>
            </a:r>
          </a:p>
          <a:p>
            <a:r>
              <a:rPr lang="th-TH" sz="4400" i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ปี</a:t>
            </a:r>
            <a:r>
              <a:rPr lang="th-TH" sz="4400" i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การศึกษา </a:t>
            </a:r>
            <a:r>
              <a:rPr lang="en-US" sz="4400" i="1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</a:t>
            </a:r>
            <a:r>
              <a:rPr lang="th-TH" sz="4400" i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59 (มี 32 โครงการ) ดังนี้</a:t>
            </a:r>
            <a:endParaRPr lang="en-US" sz="4400" i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246962"/>
              </p:ext>
            </p:extLst>
          </p:nvPr>
        </p:nvGraphicFramePr>
        <p:xfrm>
          <a:off x="212170" y="221114"/>
          <a:ext cx="11811508" cy="652534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219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0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4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ชื่อโครงงาน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เนื้อหาที่มุ่งเน้นการแก้ปัญหา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พื้นที่หรือชุมชน หรือสถานที่ทำโครงงาน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9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รินน้ำใจ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ฝึกการใช้กล้ามเนื้อข้อมือและนิ้วที่อ่อน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แรงซีก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ขวาให้กับผู้สูงอายุที่เป็นผู้ป่วยติดเตียง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คุณยายสมบูรณ์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ชาญชัญ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รุ่งโรจน์ 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ชุม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ชนวรรัตน์  จันทน์ 18 แยก 6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6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2.จอมยุทธ์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การสาธิตท่าออกกำลังกายขา และข้อเข้าให้กับผู้สูงอายุเพื่อลดอาการปวดเข่า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นางเยาว์ แซ่จง  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ซอยจันทน์ 45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10 ท่า 5 นาที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บรรเทาอาการปวดบริเวณแขนและขาด้วยท่าบริหารแขน 5 ท่า และขา 5 ท่าให้กับผู้ป่วยโปลิโอ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นางสาวพิจิตรา เตมียะทัต ชุมชนกุศลทอง แขวงทุ่งวัดดอน เขตสาทร กทม.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7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อุปกรณ์และท่าบริหารเพื่อฟื้นฟูภาวะกล้ามเนื้อแขนอ่อนแรง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เพื่อเพิ่มความสามารถในการทำกิจวัตรประจำวันให้กับผู้สูงอายุที่มีภาวะกล้ามเนื้อแขนอ่อนแรง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คุณบุญเลิศ อุชัย ซอยสาทร 13 แยก 6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5.ใส่ใจสุขภาพด้วยท่ากายบริหาร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เสริมทักษะการเคลื่อนไหวของแขนและขาให้กับผู้สูงอายุที่มีโรคความดันโลหิต เบาหวาน และมีอาการบวมตามมือและเท้า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นายรินทร์ มัดป้องตัว 18/4 ซอยสาทร 13 แยก 6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43" marR="6214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6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593733"/>
              </p:ext>
            </p:extLst>
          </p:nvPr>
        </p:nvGraphicFramePr>
        <p:xfrm>
          <a:off x="109182" y="163773"/>
          <a:ext cx="11969087" cy="6539363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3262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07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ชื่อโครงงาน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เนื้อหาที่มุ่งเน้นการแก้ปัญหา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พื้นที่หรือชุมชน หรือสถานที่ทำโครงงาน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1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6.พยุงด้วยรักสร้างสรรค์ด้วยใจ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เพื่อให้ครอบครัวของผู้ป่วยอัมพาตครึ่งซีกมี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 สามารถช่วย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ผู้ป่วยนั่งได้อย่างถูกวิธี วิธีการล้างมืออย่างถูกวิธี และฝึกการหายใจเพื่อให้กระบังลมแข็งแรง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นายพิศิษฐ์ ล้วนตั้งศรีสุข ซอยนราธิวาสฯ 14 ถนนจันทน์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2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7.บริหารด้วยใจ...ฟื้นฟูให้ด้วยรัก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การบริหารแขน มือ และ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ข้อต่อต่างๆ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ให้กับผู้ป่วยติดเตียงที่มีอาการข้อติดและกล้ามเนื้ออ่อนแรง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นายไสว แจ้งสว่าง ชุมชนกุศลทอง แขวงทุ่งวัดดอน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3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8.กายภาพเพื่อความหวัง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ทำกายภาพเด็กพิการทางสมอง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น้องแชมป์ </a:t>
                      </a:r>
                      <a:r>
                        <a:rPr lang="en-US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Dingkhoy </a:t>
                      </a: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ซอยจันทน์ 45 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15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9.วซล.ห่วงใย ใส่ใจผู้สูงอายุ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ลดอาการปวดปลายขา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บรรเทาอาการชาปลายมือ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เสริมสร้างความแข็งแรงของกล้ามเนื้อแขน ขา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บรรเทาอาการเหงาและท้อ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คุณสุวรรณา ไกร์วีร์  ซอยจันทน์ 45</a:t>
                      </a:r>
                      <a:endParaRPr lang="en-US" sz="2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45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en-US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T3 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เสริมสร้างสุขภาพ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เสริมสร้างการทำงานของกล้ามเนื้อแขน ขา ข้อต่อต่างๆ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ช่วยเหลือตนเองได้มากขึ้น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เนื่องจากมี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ปัญหาด้านการ</a:t>
                      </a: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เคลื่อนไหว เพราะ</a:t>
                      </a: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เกิดอุบัติเหตุลื่นล้มสะโพกหัก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นางวิภา จตุรทวีสุข ชุมชนแสงจันทร์ใน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8743" marR="5874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6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87627"/>
              </p:ext>
            </p:extLst>
          </p:nvPr>
        </p:nvGraphicFramePr>
        <p:xfrm>
          <a:off x="136477" y="95531"/>
          <a:ext cx="11914496" cy="656070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83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7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8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65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ชื่อโครงงาน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เนื้อหาที่มุ่งเน้นการแก้ปัญหา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พื้นที่หรือชุมชน หรือสถานที่ทำโครงงาน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2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หลับสนิทลุกนั่งสบาย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เสริมสร้างสมรรถภาพกล้ามเนื้อขาให้มีความแข็งแรง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ให้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ความรู้และดูแล</a:t>
                      </a: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สุขภาพ ข้อต่อ หัวเข่า  และ 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กล้ามเนื้อ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ขา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นางทองย้อย ยังทรัพย์ </a:t>
                      </a: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หมู่บ้าน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แสงจันทร์ใน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ฟื้นฟูจิตใจผ่อนคลายกล้ามเนื้อ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ให้สามารถช่วยเหลือตนเองได้มากขึ้น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นายสำรวย ประเสริฐสนิทชัย </a:t>
                      </a: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ซอย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นราธิวาสฯ 14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6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บ๊ายบายแคลอ</a:t>
                      </a: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รี่ สวัสดี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กล้ามเนื้อ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ให้ความรู้ด้านการบริโภคอาหารอย่างถูกต้อง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เสริมสร้างการทำงานกล้ามเนื้อแขน ขา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สร้างรายได้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ด.ญ.พรพรรณ จันทรสาร  </a:t>
                      </a: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ชุมชน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กุศลทอง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73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 ด้วยรักและห่วงใย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บริหารร่างกายเพื่อให้กล้ามเนื้อแขน ขา ข้อต่อไหล่แข็งแรงขึ้น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นางชูศรี มัดป้องตัว บ้านผู้สูงอายุ 228 เจริญราษฎร์ 3 (ซอยวัดปรก)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5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 พัฒนาสมรรถภาพผู้ป่วยอัมพาตครึ่งซีก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ให้ความรู้เกี่ยวกับการออกกำลังกาย การดูแลสุขภาพ 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-ส่งเสริมให้กล้ามเนื้อที่อ่อนแรงแข็งแรงขึ้น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นายเฉลิม กาอานา ซอยสาทร 13 แยก 6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2153" marR="6215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8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21384"/>
              </p:ext>
            </p:extLst>
          </p:nvPr>
        </p:nvGraphicFramePr>
        <p:xfrm>
          <a:off x="237960" y="247806"/>
          <a:ext cx="11799364" cy="647405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3216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8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4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ชื่อโครงงาน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เนื้อหาที่มุ่งเน้นการแก้ปัญหา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พื้นที่หรือชุมชน หรือสถานที่ทำโครงงาน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91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</a:t>
                      </a:r>
                      <a:r>
                        <a:rPr lang="en-US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Health for life </a:t>
                      </a: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Dumbbell healthy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การดูแลความสะอาดของร่างกายและสิ่งแวดล้อม 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การบริหารอาการปวดเมื่อยร่างกาย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การบริหารกล้ามเนื้อแขน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นายอาบุ่น บุญศิริขจร และนายหยั่น แซ่หลี ซอยจันทน์ </a:t>
                      </a:r>
                      <a:r>
                        <a:rPr lang="en-US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3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 ท่าบริหารเพื่อฟื้นฟูร่างกายหลังการผ่าตัด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7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บรรเทา</a:t>
                      </a:r>
                      <a:r>
                        <a:rPr lang="th-TH" sz="27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อาการปวดหัวไหล่ ข้อศอก </a:t>
                      </a:r>
                      <a:endParaRPr lang="th-TH" sz="27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7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ฟื้นฟู</a:t>
                      </a:r>
                      <a:r>
                        <a:rPr lang="th-TH" sz="27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ร่างกายหลังการผ่าตัด</a:t>
                      </a:r>
                      <a:endParaRPr lang="en-US" sz="27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นายประจวบ  ลีละผลิน บ้านเลขที่34/1แขวง สาทร เขต ทุ่งวัดดอน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62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 แค่ขยับเท่ากับสุขภาพ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ส่งเสริมกล้ามเนื้อนิ้วมือ ขา ให้มีความแข็งแรง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นางสาวสุพินดา อามัล ชุมชนมิตรสามัคคี ซอยจันทน์ 34/2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90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 จิตเป็นนาย กายเป็นบ่าว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ลดอาการปลายประสาทชาตามนิ้วมือนิ้วเท้า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ลดอาการเครียด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คุณลุงอรรณพ มีทอง ชุมชนเจริญสุขใจ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27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20.คลายทุกเส้นไม่เว้นกล้ามเนื้อ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สาธิตการทำลูกประคบ และวิธีการใช้เพื่อลดปัญหาการปวดเมื่อยเอว</a:t>
                      </a:r>
                      <a:endParaRPr lang="en-US" sz="27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นางปราณี ลีละผลิน ซอยจันทน์ 34 ชุมชนร่วมพัฒนาวรพจน์ 1</a:t>
                      </a:r>
                      <a:endParaRPr lang="en-US" sz="27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6653" marR="6665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5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841637"/>
              </p:ext>
            </p:extLst>
          </p:nvPr>
        </p:nvGraphicFramePr>
        <p:xfrm>
          <a:off x="109182" y="122830"/>
          <a:ext cx="11941790" cy="6614028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255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1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17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ชื่อโครงงาน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เนื้อหาที่มุ่งเน้นการแก้ปัญหา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พื้นที่หรือชุมชน หรือสถานที่ทำโครงงาน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5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 บริหารกายบอกลาโรค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ส่งเสริมให้กลุ่มเป้าหมายสามารถยืดเหยียดข้อต่อหัวไหล่ที่ติดขัด และบรรเทาอาการชามือ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คุณยายดารา พรทิพย์สกุล ซอยจันทน์ 16 แยก 8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5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 ยางยืดบริหารกล้ามเนื้อ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สร้างความแข็งแรงให้กับกล้ามเนื้อบริเวณขา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คุณลุงสำราญ อุดมผลสมหวัง ชุมชนเจริญสุขใจ  ซอยจันทน์ 45 แยก 8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 กายภาพเพื่อความหวัง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ให้ความรู้ในการทำกายภาพ สร้างความผ่อนคลายกล้ามเนื้อและลดอาการเกร็งกล้ามเนื้อ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น้องแชมป์ </a:t>
                      </a:r>
                      <a:r>
                        <a:rPr lang="en-US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Dingkhoy </a:t>
                      </a: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ซอยจันทน์ 45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 </a:t>
                      </a:r>
                      <a:r>
                        <a:rPr lang="en-US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Exercise</a:t>
                      </a: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บ๊ายบายโรค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ส่งเสริมความแข็งแรงให้กับกล้ามเนื้อ 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นายเลาะ มูกา ซอยจันทน์ 34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1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 เสริมสุขผู้สูงวัย</a:t>
                      </a:r>
                      <a:endParaRPr lang="en-US" sz="2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9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ส่งเสริมให้</a:t>
                      </a: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มีสุขภาพที่ดี ออกกำลังกายถูกวิธี และมีจิตใจแจ่มใส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9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คุณวิมลวรรณ และน้องก้อง ชุมชนกุศลทอง</a:t>
                      </a:r>
                      <a:endParaRPr lang="en-US" sz="2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1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731" y="2420575"/>
            <a:ext cx="112396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/>
            <a:r>
              <a:rPr lang="th-TH" sz="44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แนวคิด</a:t>
            </a:r>
            <a:r>
              <a:rPr lang="th-TH" sz="4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หลักปรัชญาในเชิงบูรณาการทั้งกระแสตะวันตก ตะวันออก และปรัชญาเศรษฐกิจพอเพียง พัฒนาทักษะกระบวนการคิด  ความสัมพันธ์ระหว่างมนุษย์กับสังคมในบริบทของความหลากหลายและการเปลี่ยนแปลง ความตระหนักถึงบทบาทหน้าที่ในฐานะพลเมืองที่ดีของสังคมไทยและสังคมโลก </a:t>
            </a:r>
            <a:endParaRPr lang="en-US" sz="44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9250" y="476736"/>
            <a:ext cx="9246870" cy="1745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h-TH" sz="4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คำอธิบายรายวิชา </a:t>
            </a:r>
          </a:p>
          <a:p>
            <a:pPr lvl="0" algn="ctr"/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(ใน</a:t>
            </a:r>
            <a:r>
              <a:rPr lang="th-TH" sz="48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รายวิชาการพัฒนา</a:t>
            </a:r>
            <a:r>
              <a:rPr lang="th-TH" sz="4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ตนสู่สังคม)</a:t>
            </a:r>
            <a:endParaRPr lang="th-TH" sz="4800" b="1" dirty="0" smtClean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Explosion 2 3"/>
          <p:cNvSpPr/>
          <p:nvPr/>
        </p:nvSpPr>
        <p:spPr>
          <a:xfrm>
            <a:off x="8316644" y="201536"/>
            <a:ext cx="3683098" cy="2527595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โจทย์</a:t>
            </a:r>
            <a:endParaRPr lang="th-TH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27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61702"/>
              </p:ext>
            </p:extLst>
          </p:nvPr>
        </p:nvGraphicFramePr>
        <p:xfrm>
          <a:off x="109182" y="136479"/>
          <a:ext cx="11941791" cy="664399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255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4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41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ชื่อโครงงาน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เนื้อหาที่มุ่งเน้นการแก้ปัญหา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พื้นที่หรือชุมชน หรือสถานที่ทำโครงงาน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0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 โยคะเสริมสุข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ส่งเสริมให้มีความแข็งแรงของกล้ามเนื้อขาข้างที่เป็นโปลิโอ และมีสุขภาพจิตที่ดี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คุณชูลั้ง แซ่โล้ว ซอยจันทน์ 30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2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 สานสัมพันธ์แห่งรัก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การส่งเสริมให้ตระหนักในการออกกำลังกาย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นางอินตรา แซ่เบา เจริญสุขใจ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0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28.หมอนนี้เพื่อสุขภาพของคุณตา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สาธิตวิธีการทำหมอนสุขภาพและวิธีการใช้งานในชีวิตประจำวัน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นายเฉลิม ศุภโปฎก  ซอยจันทน์ 34 แยก 2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29.ยก กระดก หมุน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-การป้องกัน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ข้อต่อติด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ชุมชนแสงจันทร์ใน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2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Best ball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การส่งเสริมกล้ามเนื้อมือและข้อต่อในทำงาน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ได้ดีขึ้น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คุณสุบิน เดชพรม  ซอยจันทน์ 34/2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41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 </a:t>
                      </a: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Happy for you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ส่งเสริมความแข็งแรงของกล้ามเนื้อ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คุณชไมพร เอกสาโรจน์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วิทยาลัยเซนต์หลุยส์</a:t>
                      </a:r>
                      <a:endParaRPr lang="en-US" sz="28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4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 ขยับวันละนิด..จิตแจ่มใส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ส่งเสริมให้กลุ่มเป้าหมายที่เป็นอัมพาตครึ่งซีกออกกำลังกายอย่างถูกวิธี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ให้ความรู้เกี่ยวกับการดูแลตนเองเพื่อไม่ให้เป็นซ้ำอีก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คุณเฉลิมชาติ กาอานา ซอยสาทร 13 แยก 6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888" marR="6488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1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8090" y="828046"/>
            <a:ext cx="112184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b="1" dirty="0" smtClean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นักศึกษา</a:t>
            </a:r>
            <a:r>
              <a:rPr lang="en-US" sz="5400" b="1" dirty="0" smtClean="0">
                <a:solidFill>
                  <a:schemeClr val="tx1">
                    <a:lumMod val="9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5400" b="1" dirty="0" smtClean="0">
                <a:solidFill>
                  <a:schemeClr val="tx1">
                    <a:lumMod val="9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การทำงานเป็นระบบ รู้จักวางแผนการทำงาน ได้ลงมือปฏิบัติจริง และเรียนรู้ชุมชนตามสภาพจริง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54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</a:t>
            </a:r>
            <a:r>
              <a:rPr lang="en-US" sz="5400" b="1" dirty="0" smtClean="0">
                <a:solidFill>
                  <a:schemeClr val="tx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5400" b="1" dirty="0" smtClean="0">
                <a:solidFill>
                  <a:schemeClr val="tx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เป็นส่วนหนึ่งในการช่วยให้คุณภาพชีวิตผู้สูงอายุดีขึ้น</a:t>
            </a:r>
            <a:endParaRPr lang="en-US" sz="5400" dirty="0">
              <a:solidFill>
                <a:schemeClr val="tx1">
                  <a:lumMod val="9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20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45279" y="542146"/>
            <a:ext cx="9430604" cy="511791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ตัวอย่างผลงานของนักศึกษา</a:t>
            </a:r>
            <a:endParaRPr lang="en-US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99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639792" y="206267"/>
            <a:ext cx="8912413" cy="330302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คลิปวิดีโอ</a:t>
            </a:r>
            <a:endParaRPr lang="en-US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36405" y="3657229"/>
            <a:ext cx="45191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Health for life-</a:t>
            </a:r>
            <a:r>
              <a:rPr lang="en-US" sz="6000" dirty="0" err="1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พยบ</a:t>
            </a:r>
            <a:endParaRPr lang="en-US" sz="6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9557" y="4473600"/>
            <a:ext cx="3785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3" action="ppaction://hlinkfile"/>
              </a:rPr>
              <a:t>Best ball-</a:t>
            </a:r>
            <a:r>
              <a:rPr lang="en-US" sz="6600" dirty="0" err="1">
                <a:latin typeface="TH SarabunPSK" panose="020B0500040200020003" pitchFamily="34" charset="-34"/>
                <a:cs typeface="TH SarabunPSK" panose="020B0500040200020003" pitchFamily="34" charset="-34"/>
                <a:hlinkClick r:id="rId3" action="ppaction://hlinkfile"/>
              </a:rPr>
              <a:t>กภบ</a:t>
            </a:r>
            <a:r>
              <a:rPr lang="en-US" sz="6600" dirty="0">
                <a:latin typeface="TH SarabunPSK" panose="020B0500040200020003" pitchFamily="34" charset="-34"/>
                <a:cs typeface="TH SarabunPSK" panose="020B0500040200020003" pitchFamily="34" charset="-34"/>
                <a:hlinkClick r:id="rId3" action="ppaction://hlinkfile"/>
              </a:rPr>
              <a:t>.</a:t>
            </a:r>
            <a:endParaRPr lang="en-US" sz="6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0260" y="4519766"/>
            <a:ext cx="30780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ล</a:t>
            </a:r>
            <a:r>
              <a:rPr lang="th-TH" sz="66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ู</a:t>
            </a:r>
            <a:r>
              <a:rPr lang="en-US" sz="6600" dirty="0" err="1" smtClean="0"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กเทพ</a:t>
            </a:r>
            <a:r>
              <a:rPr lang="th-TH" sz="66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4" action="ppaction://hlinkfile"/>
              </a:rPr>
              <a:t>-วทบ.</a:t>
            </a:r>
            <a:endParaRPr lang="en-US" sz="6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72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45279" y="542146"/>
            <a:ext cx="9430604" cy="511791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โปสเตอร์นำเสนอผลงาน</a:t>
            </a:r>
            <a:endParaRPr lang="en-US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23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718" y="128336"/>
            <a:ext cx="5725609" cy="6593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4" y="128337"/>
            <a:ext cx="5960359" cy="6593306"/>
          </a:xfrm>
          <a:prstGeom prst="rect">
            <a:avLst/>
          </a:prstGeom>
        </p:spPr>
      </p:pic>
      <p:pic>
        <p:nvPicPr>
          <p:cNvPr id="7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99" y="2660766"/>
            <a:ext cx="234834" cy="2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483" y="5873264"/>
            <a:ext cx="305172" cy="30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9" y="4430950"/>
            <a:ext cx="621695" cy="62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22" y="5298460"/>
            <a:ext cx="574804" cy="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5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4" y="112151"/>
            <a:ext cx="5912850" cy="6665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32" y="112151"/>
            <a:ext cx="5833714" cy="6616833"/>
          </a:xfrm>
          <a:prstGeom prst="rect">
            <a:avLst/>
          </a:prstGeom>
        </p:spPr>
      </p:pic>
      <p:pic>
        <p:nvPicPr>
          <p:cNvPr id="4098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84" y="1265720"/>
            <a:ext cx="574804" cy="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68" y="1235853"/>
            <a:ext cx="574804" cy="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" y="1317916"/>
            <a:ext cx="574804" cy="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86" y="3181289"/>
            <a:ext cx="574804" cy="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34" y="1300516"/>
            <a:ext cx="574804" cy="5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4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2" y="105508"/>
            <a:ext cx="5789246" cy="6606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93" y="105508"/>
            <a:ext cx="5896708" cy="6606074"/>
          </a:xfrm>
          <a:prstGeom prst="rect">
            <a:avLst/>
          </a:prstGeom>
        </p:spPr>
      </p:pic>
      <p:pic>
        <p:nvPicPr>
          <p:cNvPr id="9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" y="4501289"/>
            <a:ext cx="524364" cy="5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ผลการค้นหารูปภาพสำหรับ รูปยิ้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61" y="6177690"/>
            <a:ext cx="289902" cy="2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0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30725" y="225623"/>
            <a:ext cx="7716659" cy="319751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การถอดบทเรียน</a:t>
            </a:r>
            <a:endParaRPr lang="en-US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00368" y="3528766"/>
            <a:ext cx="39773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latin typeface="TH SarabunPSK" panose="020B0500040200020003" pitchFamily="34" charset="-34"/>
                <a:cs typeface="TH SarabunPSK" panose="020B0500040200020003" pitchFamily="34" charset="-34"/>
                <a:hlinkClick r:id="rId2" action="ppaction://hlinkfile"/>
              </a:rPr>
              <a:t>ถอดบทเรียน1</a:t>
            </a:r>
            <a:endParaRPr lang="en-US" sz="8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0368" y="4689350"/>
            <a:ext cx="39773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latin typeface="TH SarabunPSK" panose="020B0500040200020003" pitchFamily="34" charset="-34"/>
                <a:cs typeface="TH SarabunPSK" panose="020B0500040200020003" pitchFamily="34" charset="-34"/>
                <a:hlinkClick r:id="rId3" action="ppaction://hlinkfile"/>
              </a:rPr>
              <a:t>ถอด</a:t>
            </a:r>
            <a:r>
              <a:rPr lang="en-US" sz="8000" dirty="0" smtClean="0">
                <a:latin typeface="TH SarabunPSK" panose="020B0500040200020003" pitchFamily="34" charset="-34"/>
                <a:cs typeface="TH SarabunPSK" panose="020B0500040200020003" pitchFamily="34" charset="-34"/>
                <a:hlinkClick r:id="rId3" action="ppaction://hlinkfile"/>
              </a:rPr>
              <a:t>บทเรียน2</a:t>
            </a:r>
            <a:endParaRPr lang="en-US" sz="8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9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0" y="104852"/>
            <a:ext cx="5953371" cy="6577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95" y="104851"/>
            <a:ext cx="5903273" cy="6577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82" y="5785248"/>
            <a:ext cx="10419186" cy="896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0" y="4152257"/>
            <a:ext cx="10369530" cy="120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6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85131816"/>
              </p:ext>
            </p:extLst>
          </p:nvPr>
        </p:nvGraphicFramePr>
        <p:xfrm>
          <a:off x="122830" y="95534"/>
          <a:ext cx="11969086" cy="656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xplosion 2 2"/>
          <p:cNvSpPr/>
          <p:nvPr/>
        </p:nvSpPr>
        <p:spPr>
          <a:xfrm>
            <a:off x="8187398" y="267286"/>
            <a:ext cx="3601328" cy="2715065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</a:t>
            </a:r>
            <a:endParaRPr lang="th-TH" sz="6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88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19002" y="249069"/>
            <a:ext cx="8080075" cy="34437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Website </a:t>
            </a:r>
            <a:r>
              <a:rPr lang="th-TH" sz="8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นำเสนอผลงาน</a:t>
            </a:r>
            <a:endParaRPr lang="en-US" sz="8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64830" y="5883300"/>
            <a:ext cx="7010401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  <a:hlinkClick r:id="rId2"/>
              </a:rPr>
              <a:t>https://sites.google.com/site/ykkradkhmun/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24507" y="4872073"/>
            <a:ext cx="7702063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  <a:hlinkClick r:id="rId3"/>
              </a:rPr>
              <a:t>https://sites.google.com/site/serimsukhphusungway/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76012" y="4020811"/>
            <a:ext cx="9966054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800" dirty="0">
                <a:solidFill>
                  <a:srgbClr val="1155CC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4"/>
              </a:rPr>
              <a:t>https://sites.google.com/site/dioseiamore1990/phaph-lea-reuxng-kay-brihar-bxk-la-rokh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13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149523"/>
              </p:ext>
            </p:extLst>
          </p:nvPr>
        </p:nvGraphicFramePr>
        <p:xfrm>
          <a:off x="80010" y="125730"/>
          <a:ext cx="12001500" cy="661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ครอบครัว, กรอบ, การเต้นของหัวใจ, ชายแดน, เด็กชาย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21" y="1784861"/>
            <a:ext cx="4773882" cy="40257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39195" y="2647455"/>
            <a:ext cx="2196935" cy="187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จิตอาสาพัฒนาความเป็นคน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076" y="0"/>
            <a:ext cx="2270235" cy="2380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 steps to PBL</a:t>
            </a:r>
            <a:endParaRPr lang="th-TH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94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7655" y="126124"/>
          <a:ext cx="11824138" cy="2885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220717" y="3294993"/>
          <a:ext cx="11824138" cy="334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743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7655" y="126124"/>
          <a:ext cx="11824138" cy="332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126124" y="3405351"/>
          <a:ext cx="11824138" cy="3310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613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01206865"/>
              </p:ext>
            </p:extLst>
          </p:nvPr>
        </p:nvGraphicFramePr>
        <p:xfrm>
          <a:off x="94593" y="126124"/>
          <a:ext cx="11887200" cy="2664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157656" y="3168869"/>
          <a:ext cx="11824138" cy="334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404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7655" y="126124"/>
          <a:ext cx="11824138" cy="3310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ผลการค้นหารูปภาพสำหรับ ภาพขอบคุณสวยๆ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1" y="2812940"/>
            <a:ext cx="10167447" cy="39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ผลการค้นหารูปภาพสำหรับ Project-bas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097" y="390477"/>
            <a:ext cx="11008597" cy="64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2 1"/>
          <p:cNvSpPr/>
          <p:nvPr/>
        </p:nvSpPr>
        <p:spPr>
          <a:xfrm>
            <a:off x="8572500" y="-102870"/>
            <a:ext cx="3417570" cy="329184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ผู้สอน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66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9822" y="5117175"/>
            <a:ext cx="2979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 smtClean="0">
                <a:solidFill>
                  <a:srgbClr val="FFC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ดร.อัชฌา  ชื่นบุญ</a:t>
            </a:r>
            <a:r>
              <a:rPr lang="en-US" sz="4400" b="1" dirty="0" smtClean="0">
                <a:solidFill>
                  <a:srgbClr val="FFC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1326" y="5117175"/>
            <a:ext cx="2789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rgbClr val="FFC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อ.ภาวดี รามสิทธิ์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http://hrih.slc.ac.th/hrd/img/pic/100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93" y="981446"/>
            <a:ext cx="3503618" cy="39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621326" y="519287"/>
            <a:ext cx="217141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590180"/>
              </p:ext>
            </p:extLst>
          </p:nvPr>
        </p:nvGraphicFramePr>
        <p:xfrm>
          <a:off x="1293901" y="1245319"/>
          <a:ext cx="3430991" cy="3713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name="Bitmap Image" r:id="rId4" imgW="2085714" imgH="2429214" progId="Paint.Picture">
                  <p:embed/>
                </p:oleObj>
              </mc:Choice>
              <mc:Fallback>
                <p:oleObj name="Bitmap Image" r:id="rId4" imgW="2085714" imgH="242921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3901" y="1245319"/>
                        <a:ext cx="3430991" cy="3713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463489" y="171768"/>
            <a:ext cx="11164404" cy="583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อาจารย์ผู้รับผิดชอบรายวิชา ผู้สอนบรรยายและดูแลกลุ่ม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84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0994" y="342878"/>
            <a:ext cx="6863016" cy="89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อาจารย์ผู้สอนบรรยายภายนอก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9885" y="1710267"/>
            <a:ext cx="89954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ดร.</a:t>
            </a:r>
            <a:r>
              <a:rPr lang="th-TH" sz="66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สุภา</a:t>
            </a:r>
            <a:r>
              <a:rPr lang="th-TH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วดี</a:t>
            </a:r>
            <a:r>
              <a:rPr lang="en-US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นัมคณิสรณ์</a:t>
            </a:r>
            <a:r>
              <a:rPr lang="en-US" sz="66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-Philosophy</a:t>
            </a:r>
          </a:p>
          <a:p>
            <a:pPr indent="457200">
              <a:spcAft>
                <a:spcPts val="0"/>
              </a:spcAft>
            </a:pPr>
            <a:r>
              <a:rPr lang="th-TH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ผศ.ปริญา</a:t>
            </a:r>
            <a:r>
              <a:rPr lang="en-US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6600" b="1" dirty="0" smtClean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ศุภวงค์</a:t>
            </a:r>
            <a:r>
              <a:rPr lang="en-US" sz="66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  <a:hlinkClick r:id="rId2" action="ppaction://hlinkfile"/>
              </a:rPr>
              <a:t>-Mind map</a:t>
            </a:r>
            <a:endParaRPr lang="en-US" sz="6600" b="1" dirty="0">
              <a:solidFill>
                <a:srgbClr val="FF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09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2480</TotalTime>
  <Words>4944</Words>
  <Application>Microsoft Office PowerPoint</Application>
  <PresentationFormat>Widescreen</PresentationFormat>
  <Paragraphs>493</Paragraphs>
  <Slides>65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Angsana New</vt:lpstr>
      <vt:lpstr>Arial</vt:lpstr>
      <vt:lpstr>BrowalliaNew</vt:lpstr>
      <vt:lpstr>Calibri</vt:lpstr>
      <vt:lpstr>Calibri Light</vt:lpstr>
      <vt:lpstr>Cordia New</vt:lpstr>
      <vt:lpstr>CordiaNew</vt:lpstr>
      <vt:lpstr>Courier New</vt:lpstr>
      <vt:lpstr>TH SarabunPSK</vt:lpstr>
      <vt:lpstr>Times New Roman</vt:lpstr>
      <vt:lpstr>Wingdings</vt:lpstr>
      <vt:lpstr>Metropolitan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phloenthipy luangrat</cp:lastModifiedBy>
  <cp:revision>348</cp:revision>
  <cp:lastPrinted>2017-12-08T01:39:52Z</cp:lastPrinted>
  <dcterms:created xsi:type="dcterms:W3CDTF">2015-12-12T02:55:26Z</dcterms:created>
  <dcterms:modified xsi:type="dcterms:W3CDTF">2017-12-19T06:23:22Z</dcterms:modified>
</cp:coreProperties>
</file>