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6858000" cy="9539288"/>
  <p:notesSz cx="6858000" cy="9144000"/>
  <p:defaultTextStyle>
    <a:defPPr>
      <a:defRPr lang="en-US"/>
    </a:defPPr>
    <a:lvl1pPr marL="0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1pPr>
    <a:lvl2pPr marL="226314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2pPr>
    <a:lvl3pPr marL="452628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3pPr>
    <a:lvl4pPr marL="678942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4pPr>
    <a:lvl5pPr marL="905256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5pPr>
    <a:lvl6pPr marL="1131570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6pPr>
    <a:lvl7pPr marL="1357884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7pPr>
    <a:lvl8pPr marL="1584198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8pPr>
    <a:lvl9pPr marL="1810512" algn="l" defTabSz="452628" rtl="0" eaLnBrk="1" latinLnBrk="0" hangingPunct="1">
      <a:defRPr sz="8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61176"/>
            <a:ext cx="5829300" cy="332108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010335"/>
            <a:ext cx="5143500" cy="230311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07879"/>
            <a:ext cx="1478756" cy="80841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07879"/>
            <a:ext cx="4350544" cy="80841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2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378200"/>
            <a:ext cx="5915025" cy="396807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383818"/>
            <a:ext cx="5915025" cy="208671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39394"/>
            <a:ext cx="2914650" cy="6052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39394"/>
            <a:ext cx="2914650" cy="6052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7881"/>
            <a:ext cx="5915025" cy="184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38451"/>
            <a:ext cx="2901255" cy="11460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484490"/>
            <a:ext cx="2901255" cy="5125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38451"/>
            <a:ext cx="2915543" cy="114603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484490"/>
            <a:ext cx="2915543" cy="5125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0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2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6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35952"/>
            <a:ext cx="2211884" cy="222583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73483"/>
            <a:ext cx="3471863" cy="677907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861787"/>
            <a:ext cx="2211884" cy="530181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35952"/>
            <a:ext cx="2211884" cy="222583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73483"/>
            <a:ext cx="3471863" cy="677907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861787"/>
            <a:ext cx="2211884" cy="530181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4562D07D-EE5E-478F-B35B-B40194C3A162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8841509"/>
            <a:ext cx="2314575" cy="507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841509"/>
            <a:ext cx="1543050" cy="507879"/>
          </a:xfrm>
          <a:prstGeom prst="rect">
            <a:avLst/>
          </a:prstGeom>
        </p:spPr>
        <p:txBody>
          <a:bodyPr/>
          <a:lstStyle/>
          <a:p>
            <a:fld id="{C288C751-AE90-4E39-A516-3669687D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07881"/>
            <a:ext cx="5915025" cy="1843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39394"/>
            <a:ext cx="5915025" cy="605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Prapussorn</dc:creator>
  <cp:lastModifiedBy>Prapussorn</cp:lastModifiedBy>
  <cp:revision>5</cp:revision>
  <dcterms:created xsi:type="dcterms:W3CDTF">2016-11-16T01:41:04Z</dcterms:created>
  <dcterms:modified xsi:type="dcterms:W3CDTF">2016-11-17T09:46:48Z</dcterms:modified>
</cp:coreProperties>
</file>