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</p:sldIdLst>
  <p:sldSz cx="7019925" cy="9906000"/>
  <p:notesSz cx="6858000" cy="9144000"/>
  <p:defaultTextStyle>
    <a:defPPr>
      <a:defRPr lang="en-US"/>
    </a:defPPr>
    <a:lvl1pPr marL="0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1pPr>
    <a:lvl2pPr marL="226314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2pPr>
    <a:lvl3pPr marL="452628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3pPr>
    <a:lvl4pPr marL="678942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4pPr>
    <a:lvl5pPr marL="905256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5pPr>
    <a:lvl6pPr marL="1131570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6pPr>
    <a:lvl7pPr marL="1357884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7pPr>
    <a:lvl8pPr marL="1584198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8pPr>
    <a:lvl9pPr marL="1810512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2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95" y="1621191"/>
            <a:ext cx="5966936" cy="3448756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491" y="5202944"/>
            <a:ext cx="5264944" cy="23916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D07D-EE5E-478F-B35B-B40194C3A16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D07D-EE5E-478F-B35B-B40194C3A16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2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23634" y="527403"/>
            <a:ext cx="1513671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20" y="527403"/>
            <a:ext cx="4453265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D07D-EE5E-478F-B35B-B40194C3A16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D07D-EE5E-478F-B35B-B40194C3A16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64" y="2469624"/>
            <a:ext cx="6054685" cy="4120620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4" y="6629226"/>
            <a:ext cx="6054685" cy="2166937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/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D07D-EE5E-478F-B35B-B40194C3A16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3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20" y="2637014"/>
            <a:ext cx="2983468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3837" y="2637014"/>
            <a:ext cx="2983468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D07D-EE5E-478F-B35B-B40194C3A16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6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527405"/>
            <a:ext cx="605468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35" y="2428347"/>
            <a:ext cx="2969757" cy="119009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35" y="3618442"/>
            <a:ext cx="2969757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3838" y="2428347"/>
            <a:ext cx="2984382" cy="119009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53838" y="3618442"/>
            <a:ext cx="2984382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D07D-EE5E-478F-B35B-B40194C3A16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D07D-EE5E-478F-B35B-B40194C3A16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D07D-EE5E-478F-B35B-B40194C3A16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660400"/>
            <a:ext cx="2264109" cy="2311400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382" y="1426283"/>
            <a:ext cx="3553837" cy="7039681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34" y="2971800"/>
            <a:ext cx="2264109" cy="5505627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D07D-EE5E-478F-B35B-B40194C3A16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5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660400"/>
            <a:ext cx="2264109" cy="2311400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84382" y="1426283"/>
            <a:ext cx="3553837" cy="7039681"/>
          </a:xfrm>
        </p:spPr>
        <p:txBody>
          <a:bodyPr anchor="t"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34" y="2971800"/>
            <a:ext cx="2264109" cy="5505627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D07D-EE5E-478F-B35B-B40194C3A16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2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620" y="527405"/>
            <a:ext cx="605468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20" y="2637014"/>
            <a:ext cx="605468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620" y="9181397"/>
            <a:ext cx="157948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D07D-EE5E-478F-B35B-B40194C3A162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5350" y="9181397"/>
            <a:ext cx="236922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7822" y="9181397"/>
            <a:ext cx="157948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501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Prapussorn</dc:creator>
  <cp:lastModifiedBy>Prapussorn</cp:lastModifiedBy>
  <cp:revision>2</cp:revision>
  <dcterms:created xsi:type="dcterms:W3CDTF">2016-11-16T01:41:04Z</dcterms:created>
  <dcterms:modified xsi:type="dcterms:W3CDTF">2016-11-16T07:21:53Z</dcterms:modified>
</cp:coreProperties>
</file>