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551" y="-23360"/>
            <a:ext cx="7019616" cy="99293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4349" y="1621191"/>
            <a:ext cx="5838949" cy="181077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h-TH" dirty="0" smtClean="0"/>
              <a:t>คลิกเพื่อเพิ่มชื่อเรื่อง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62247" y="3671027"/>
            <a:ext cx="5143500" cy="912848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h-TH" dirty="0" smtClean="0"/>
              <a:t>คลิกเพื่อพิมพ์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561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BC12-66DD-4542-ACA0-A90DEA0AA52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06FE1-F5FA-4D68-8543-E4B164944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96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BC12-66DD-4542-ACA0-A90DEA0AA52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06FE1-F5FA-4D68-8543-E4B164944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09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004" y="-40160"/>
            <a:ext cx="7065819" cy="99947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71488" y="1275551"/>
            <a:ext cx="5915025" cy="1914702"/>
          </a:xfrm>
        </p:spPr>
        <p:txBody>
          <a:bodyPr/>
          <a:lstStyle/>
          <a:p>
            <a:r>
              <a:rPr lang="th-TH" dirty="0" smtClean="0"/>
              <a:t>คลิกเพื่อพิมพ์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3384468"/>
            <a:ext cx="5915025" cy="5537812"/>
          </a:xfrm>
        </p:spPr>
        <p:txBody>
          <a:bodyPr/>
          <a:lstStyle/>
          <a:p>
            <a:pPr lvl="0"/>
            <a:r>
              <a:rPr lang="th-TH" dirty="0" smtClean="0"/>
              <a:t>แก้ไขสไตล์ของข้อความต้นแบบ</a:t>
            </a:r>
          </a:p>
        </p:txBody>
      </p:sp>
    </p:spTree>
    <p:extLst>
      <p:ext uri="{BB962C8B-B14F-4D97-AF65-F5344CB8AC3E}">
        <p14:creationId xmlns:p14="http://schemas.microsoft.com/office/powerpoint/2010/main" val="38653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003" y="-31759"/>
            <a:ext cx="7025554" cy="9937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45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BC12-66DD-4542-ACA0-A90DEA0AA52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06FE1-F5FA-4D68-8543-E4B164944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1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BC12-66DD-4542-ACA0-A90DEA0AA52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06FE1-F5FA-4D68-8543-E4B164944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449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BC12-66DD-4542-ACA0-A90DEA0AA52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06FE1-F5FA-4D68-8543-E4B164944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66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BC12-66DD-4542-ACA0-A90DEA0AA52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06FE1-F5FA-4D68-8543-E4B164944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5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BC12-66DD-4542-ACA0-A90DEA0AA52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06FE1-F5FA-4D68-8543-E4B164944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692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BC12-66DD-4542-ACA0-A90DEA0AA52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06FE1-F5FA-4D68-8543-E4B164944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93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2BC12-66DD-4542-ACA0-A90DEA0AA526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06FE1-F5FA-4D68-8543-E4B164944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881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43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836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1839809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กระดาษ A4 (210x297 มม.)</PresentationFormat>
  <Paragraphs>0</Paragraphs>
  <Slides>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</vt:i4>
      </vt:variant>
    </vt:vector>
  </HeadingPairs>
  <TitlesOfParts>
    <vt:vector size="9" baseType="lpstr">
      <vt:lpstr>Angsana New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Denjune</dc:creator>
  <cp:lastModifiedBy>Denjune</cp:lastModifiedBy>
  <cp:revision>1</cp:revision>
  <dcterms:created xsi:type="dcterms:W3CDTF">2016-11-10T06:56:40Z</dcterms:created>
  <dcterms:modified xsi:type="dcterms:W3CDTF">2016-11-10T06:59:44Z</dcterms:modified>
</cp:coreProperties>
</file>