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รูปภาพ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626" y="-1"/>
            <a:ext cx="7053944" cy="99779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4350" y="2574858"/>
            <a:ext cx="5829300" cy="1407017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th-TH" dirty="0" smtClean="0"/>
              <a:t>คลิกเพื่อเพิ่มชื่อเรื่อง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7250" y="4361349"/>
            <a:ext cx="5143500" cy="841596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h-TH" dirty="0" smtClean="0"/>
              <a:t>คลิกเพื่อพิมพ์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199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E8750-F285-4F92-9C75-1D9A33DC8DC8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EF5BE-179C-41BE-B621-AE544315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7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E8750-F285-4F92-9C75-1D9A33DC8DC8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EF5BE-179C-41BE-B621-AE544315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84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412" y="8048"/>
            <a:ext cx="6997412" cy="98979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968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751" y="0"/>
            <a:ext cx="7003101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530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E8750-F285-4F92-9C75-1D9A33DC8DC8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EF5BE-179C-41BE-B621-AE544315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64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E8750-F285-4F92-9C75-1D9A33DC8DC8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EF5BE-179C-41BE-B621-AE544315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53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E8750-F285-4F92-9C75-1D9A33DC8DC8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EF5BE-179C-41BE-B621-AE544315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86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E8750-F285-4F92-9C75-1D9A33DC8DC8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EF5BE-179C-41BE-B621-AE544315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7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E8750-F285-4F92-9C75-1D9A33DC8DC8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EF5BE-179C-41BE-B621-AE544315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11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E8750-F285-4F92-9C75-1D9A33DC8DC8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EF5BE-179C-41BE-B621-AE544315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088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E8750-F285-4F92-9C75-1D9A33DC8DC8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EF5BE-179C-41BE-B621-AE544315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5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40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7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22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0</Words>
  <Application>Microsoft Office PowerPoint</Application>
  <PresentationFormat>กระดาษ A4 (210x297 มม.)</PresentationFormat>
  <Paragraphs>0</Paragraphs>
  <Slides>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</vt:i4>
      </vt:variant>
    </vt:vector>
  </HeadingPairs>
  <TitlesOfParts>
    <vt:vector size="9" baseType="lpstr">
      <vt:lpstr>Angsana New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Denjune</dc:creator>
  <cp:lastModifiedBy>Denjune</cp:lastModifiedBy>
  <cp:revision>2</cp:revision>
  <dcterms:created xsi:type="dcterms:W3CDTF">2016-11-10T06:49:12Z</dcterms:created>
  <dcterms:modified xsi:type="dcterms:W3CDTF">2016-11-18T09:56:45Z</dcterms:modified>
</cp:coreProperties>
</file>