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26" y="-1"/>
            <a:ext cx="7053944" cy="9977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2574858"/>
            <a:ext cx="5829300" cy="1407017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th-TH" dirty="0" smtClean="0"/>
              <a:t>คลิกเพื่อเพิ่มชื่อเรื่อง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250" y="4361349"/>
            <a:ext cx="5143500" cy="841596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dirty="0" smtClean="0"/>
              <a:t>คลิกเพื่อพิมพ์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99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8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12" y="8048"/>
            <a:ext cx="6997412" cy="9897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6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51" y="0"/>
            <a:ext cx="7003101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30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6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5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8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8750-F285-4F92-9C75-1D9A33DC8DC8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F5BE-179C-41BE-B621-AE544315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กระดาษ A4 (210x297 มม.)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Denjune</dc:creator>
  <cp:lastModifiedBy>Denjune</cp:lastModifiedBy>
  <cp:revision>2</cp:revision>
  <dcterms:created xsi:type="dcterms:W3CDTF">2016-11-10T06:49:12Z</dcterms:created>
  <dcterms:modified xsi:type="dcterms:W3CDTF">2016-11-18T09:56:45Z</dcterms:modified>
</cp:coreProperties>
</file>