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TH SarabunPSK" panose="020B0500040200020003" pitchFamily="34" charset="-34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287223"/>
            <a:ext cx="9144000" cy="222273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15C-F418-4C4B-8AF9-D330FFB2A65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6E2E-19D7-4A19-B8AB-26E835926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9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15C-F418-4C4B-8AF9-D330FFB2A65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6E2E-19D7-4A19-B8AB-26E835926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15C-F418-4C4B-8AF9-D330FFB2A65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6E2E-19D7-4A19-B8AB-26E835926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4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572972"/>
            <a:ext cx="10515600" cy="1117716"/>
          </a:xfrm>
        </p:spPr>
        <p:txBody>
          <a:bodyPr/>
          <a:lstStyle/>
          <a:p>
            <a:r>
              <a:rPr lang="th-TH" dirty="0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15C-F418-4C4B-8AF9-D330FFB2A65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6E2E-19D7-4A19-B8AB-26E835926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15C-F418-4C4B-8AF9-D330FFB2A65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6E2E-19D7-4A19-B8AB-26E835926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4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15C-F418-4C4B-8AF9-D330FFB2A65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6E2E-19D7-4A19-B8AB-26E835926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15C-F418-4C4B-8AF9-D330FFB2A65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6E2E-19D7-4A19-B8AB-26E835926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3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15C-F418-4C4B-8AF9-D330FFB2A65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6E2E-19D7-4A19-B8AB-26E835926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7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15C-F418-4C4B-8AF9-D330FFB2A65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6E2E-19D7-4A19-B8AB-26E835926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15C-F418-4C4B-8AF9-D330FFB2A65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6E2E-19D7-4A19-B8AB-26E835926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15C-F418-4C4B-8AF9-D330FFB2A65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6E2E-19D7-4A19-B8AB-26E835926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D715C-F418-4C4B-8AF9-D330FFB2A65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6E2E-19D7-4A19-B8AB-26E835926C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3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6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7914" y="572972"/>
            <a:ext cx="10936172" cy="11177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27914" y="1825625"/>
            <a:ext cx="10936172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968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 SarabunPSK">
      <a:majorFont>
        <a:latin typeface="Calibri Light"/>
        <a:ea typeface=""/>
        <a:cs typeface="TH SarabunPSK"/>
      </a:majorFont>
      <a:minorFont>
        <a:latin typeface="Calibri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แบบจอกว้าง</PresentationFormat>
  <Paragraphs>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TH SarabunPSK</vt:lpstr>
      <vt:lpstr>Arial</vt:lpstr>
      <vt:lpstr>Calibri Light</vt:lpstr>
      <vt:lpstr>Calibri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Piyachon Saepae</dc:creator>
  <cp:lastModifiedBy>Piyachon Saepae</cp:lastModifiedBy>
  <cp:revision>3</cp:revision>
  <dcterms:created xsi:type="dcterms:W3CDTF">2024-02-08T08:44:28Z</dcterms:created>
  <dcterms:modified xsi:type="dcterms:W3CDTF">2024-02-08T08:49:39Z</dcterms:modified>
</cp:coreProperties>
</file>