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LINE Seed Sans TH" panose="020B0303020203020204" pitchFamily="34" charset="-34"/>
      <p:regular r:id="rId4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13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7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9458" y="839835"/>
            <a:ext cx="10462619" cy="850853"/>
          </a:xfrm>
        </p:spPr>
        <p:txBody>
          <a:bodyPr/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59458" y="1825625"/>
            <a:ext cx="10462619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8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67306" y="1709738"/>
            <a:ext cx="1044692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67306" y="4589463"/>
            <a:ext cx="1044692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8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67306" y="835911"/>
            <a:ext cx="10458696" cy="854777"/>
          </a:xfrm>
        </p:spPr>
        <p:txBody>
          <a:bodyPr/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67306" y="1825625"/>
            <a:ext cx="5124696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01306" y="1825625"/>
            <a:ext cx="5124696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09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67306" y="835911"/>
            <a:ext cx="10454771" cy="854777"/>
          </a:xfrm>
        </p:spPr>
        <p:txBody>
          <a:bodyPr/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67306" y="1681163"/>
            <a:ext cx="50971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867306" y="2505075"/>
            <a:ext cx="5097121" cy="3684588"/>
          </a:xfrm>
        </p:spPr>
        <p:txBody>
          <a:bodyPr/>
          <a:lstStyle/>
          <a:p>
            <a:pPr lvl="0"/>
            <a:r>
              <a:rPr lang="th-TH" dirty="0" smtClean="0"/>
              <a:t>แก้ผไขสไตล์ของข้อความต้นแบบ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9854" y="1681163"/>
            <a:ext cx="512222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dirty="0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9854" y="2505075"/>
            <a:ext cx="5122223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76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67306" y="835911"/>
            <a:ext cx="10454771" cy="854777"/>
          </a:xfrm>
        </p:spPr>
        <p:txBody>
          <a:bodyPr/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89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27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7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7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298A-3099-453E-9A8F-B1F13C7984E6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AF471-29AB-43E4-9703-915FF957411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6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92891" y="839835"/>
            <a:ext cx="10195754" cy="850853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2891" y="1825625"/>
            <a:ext cx="10195754" cy="4351338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3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ine Seed San TH">
      <a:majorFont>
        <a:latin typeface="LINE Seed Sans TH"/>
        <a:ea typeface=""/>
        <a:cs typeface="LINE Seed Sans TH"/>
      </a:majorFont>
      <a:minorFont>
        <a:latin typeface="LINE Seed Sans TH"/>
        <a:ea typeface=""/>
        <a:cs typeface="LINE Seed Sans T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0</Words>
  <Application>Microsoft Office PowerPoint</Application>
  <PresentationFormat>แบบจอกว้าง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5" baseType="lpstr">
      <vt:lpstr>LINE Seed Sans TH</vt:lpstr>
      <vt:lpstr>Arial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Piyachon Saepae</dc:creator>
  <cp:lastModifiedBy>Piyachon Saepae</cp:lastModifiedBy>
  <cp:revision>5</cp:revision>
  <dcterms:created xsi:type="dcterms:W3CDTF">2024-02-08T08:00:22Z</dcterms:created>
  <dcterms:modified xsi:type="dcterms:W3CDTF">2024-02-08T08:45:01Z</dcterms:modified>
</cp:coreProperties>
</file>