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269" r:id="rId7"/>
    <p:sldId id="288" r:id="rId8"/>
    <p:sldId id="270" r:id="rId9"/>
    <p:sldId id="276" r:id="rId10"/>
    <p:sldId id="277" r:id="rId11"/>
    <p:sldId id="278" r:id="rId12"/>
    <p:sldId id="287" r:id="rId13"/>
    <p:sldId id="286" r:id="rId14"/>
    <p:sldId id="282" r:id="rId15"/>
    <p:sldId id="283" r:id="rId16"/>
    <p:sldId id="258" r:id="rId17"/>
    <p:sldId id="271" r:id="rId18"/>
    <p:sldId id="272" r:id="rId19"/>
    <p:sldId id="273" r:id="rId20"/>
    <p:sldId id="274" r:id="rId21"/>
    <p:sldId id="280" r:id="rId22"/>
    <p:sldId id="289" r:id="rId23"/>
    <p:sldId id="281" r:id="rId24"/>
    <p:sldId id="290" r:id="rId25"/>
    <p:sldId id="266" r:id="rId26"/>
  </p:sldIdLst>
  <p:sldSz cx="12192000" cy="6858000"/>
  <p:notesSz cx="6858000" cy="9144000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006"/>
    <a:srgbClr val="FF9933"/>
    <a:srgbClr val="FFCC99"/>
    <a:srgbClr val="CCFFFF"/>
    <a:srgbClr val="FF99FF"/>
    <a:srgbClr val="FF0066"/>
    <a:srgbClr val="84103C"/>
    <a:srgbClr val="479004"/>
    <a:srgbClr val="66FFFF"/>
    <a:srgbClr val="8E0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4086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F5C84-6812-4B59-8449-58EA1799B90A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E2F3C45-23DE-48B8-837D-3B76D10DC577}">
      <dgm:prSet/>
      <dgm:spPr>
        <a:solidFill>
          <a:srgbClr val="FFCC99">
            <a:alpha val="89804"/>
          </a:srgbClr>
        </a:solidFill>
      </dgm:spPr>
      <dgm:t>
        <a:bodyPr/>
        <a:lstStyle/>
        <a:p>
          <a:r>
            <a:rPr lang="th-TH" baseline="0" dirty="0"/>
            <a:t>นักวิจัยหน้าใหม่ต้องการอะไร </a:t>
          </a:r>
          <a:endParaRPr lang="en-US" dirty="0"/>
        </a:p>
      </dgm:t>
    </dgm:pt>
    <dgm:pt modelId="{A16DAF9C-8BAD-4A73-9F34-1AC0CA439B13}" type="parTrans" cxnId="{4DAE9D09-08E9-47AD-89A7-774916CC152B}">
      <dgm:prSet/>
      <dgm:spPr/>
      <dgm:t>
        <a:bodyPr/>
        <a:lstStyle/>
        <a:p>
          <a:endParaRPr lang="en-US"/>
        </a:p>
      </dgm:t>
    </dgm:pt>
    <dgm:pt modelId="{1F72F306-EC78-4EFB-99B4-55A860B4DC50}" type="sibTrans" cxnId="{4DAE9D09-08E9-47AD-89A7-774916CC152B}">
      <dgm:prSet/>
      <dgm:spPr/>
      <dgm:t>
        <a:bodyPr/>
        <a:lstStyle/>
        <a:p>
          <a:endParaRPr lang="en-US"/>
        </a:p>
      </dgm:t>
    </dgm:pt>
    <dgm:pt modelId="{97007C25-BB48-45FD-BDA2-F8181413C898}">
      <dgm:prSet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th-TH" baseline="0"/>
            <a:t>การสร้างทีมวิจัย</a:t>
          </a:r>
          <a:endParaRPr lang="en-US"/>
        </a:p>
      </dgm:t>
    </dgm:pt>
    <dgm:pt modelId="{3E21ECF5-A6EB-47F6-B3F6-77DF8826F5E1}" type="parTrans" cxnId="{D678D9DE-5162-402A-8150-81F825F3A330}">
      <dgm:prSet/>
      <dgm:spPr/>
      <dgm:t>
        <a:bodyPr/>
        <a:lstStyle/>
        <a:p>
          <a:endParaRPr lang="en-US"/>
        </a:p>
      </dgm:t>
    </dgm:pt>
    <dgm:pt modelId="{B979B09D-269D-4A9A-A12F-58697D412C19}" type="sibTrans" cxnId="{D678D9DE-5162-402A-8150-81F825F3A330}">
      <dgm:prSet/>
      <dgm:spPr/>
      <dgm:t>
        <a:bodyPr/>
        <a:lstStyle/>
        <a:p>
          <a:endParaRPr lang="en-US"/>
        </a:p>
      </dgm:t>
    </dgm:pt>
    <dgm:pt modelId="{186BE544-9D07-4B5C-A3D8-6CE2BCD46C46}">
      <dgm:prSet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th-TH" baseline="0"/>
            <a:t>สิ่งที่นักวิจัยต้องรู้ </a:t>
          </a:r>
          <a:endParaRPr lang="en-US"/>
        </a:p>
      </dgm:t>
    </dgm:pt>
    <dgm:pt modelId="{B29D03BB-1D01-4A17-AE49-E8263C71B8BF}" type="parTrans" cxnId="{846D6B84-4B2D-4E74-81BB-881A64B2EA50}">
      <dgm:prSet/>
      <dgm:spPr/>
      <dgm:t>
        <a:bodyPr/>
        <a:lstStyle/>
        <a:p>
          <a:endParaRPr lang="en-US"/>
        </a:p>
      </dgm:t>
    </dgm:pt>
    <dgm:pt modelId="{1AB85DC0-E09C-4A78-A571-6A3EFE3DC3F9}" type="sibTrans" cxnId="{846D6B84-4B2D-4E74-81BB-881A64B2EA50}">
      <dgm:prSet/>
      <dgm:spPr/>
      <dgm:t>
        <a:bodyPr/>
        <a:lstStyle/>
        <a:p>
          <a:endParaRPr lang="en-US"/>
        </a:p>
      </dgm:t>
    </dgm:pt>
    <dgm:pt modelId="{D4C7F609-FFB8-4036-AEB5-260333F495F8}" type="pres">
      <dgm:prSet presAssocID="{B90F5C84-6812-4B59-8449-58EA1799B9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050C4F5-4570-4C9B-994F-DE64F7E150A7}" type="pres">
      <dgm:prSet presAssocID="{BE2F3C45-23DE-48B8-837D-3B76D10DC577}" presName="hierRoot1" presStyleCnt="0"/>
      <dgm:spPr/>
    </dgm:pt>
    <dgm:pt modelId="{E7834E5B-B2F0-4D3A-968F-A6E2B5BA7505}" type="pres">
      <dgm:prSet presAssocID="{BE2F3C45-23DE-48B8-837D-3B76D10DC577}" presName="composite" presStyleCnt="0"/>
      <dgm:spPr/>
    </dgm:pt>
    <dgm:pt modelId="{E6378663-8122-4D19-A5AF-108EFB47EB8E}" type="pres">
      <dgm:prSet presAssocID="{BE2F3C45-23DE-48B8-837D-3B76D10DC577}" presName="background" presStyleLbl="node0" presStyleIdx="0" presStyleCnt="3"/>
      <dgm:spPr/>
    </dgm:pt>
    <dgm:pt modelId="{8F140460-8D95-4247-9876-05886C1ED3F5}" type="pres">
      <dgm:prSet presAssocID="{BE2F3C45-23DE-48B8-837D-3B76D10DC577}" presName="text" presStyleLbl="fgAcc0" presStyleIdx="0" presStyleCnt="3">
        <dgm:presLayoutVars>
          <dgm:chPref val="3"/>
        </dgm:presLayoutVars>
      </dgm:prSet>
      <dgm:spPr/>
    </dgm:pt>
    <dgm:pt modelId="{B1613241-A296-4BF4-ACDB-3BEFCD6C231E}" type="pres">
      <dgm:prSet presAssocID="{BE2F3C45-23DE-48B8-837D-3B76D10DC577}" presName="hierChild2" presStyleCnt="0"/>
      <dgm:spPr/>
    </dgm:pt>
    <dgm:pt modelId="{C4F3F612-6887-4208-A863-30DBC6F97890}" type="pres">
      <dgm:prSet presAssocID="{97007C25-BB48-45FD-BDA2-F8181413C898}" presName="hierRoot1" presStyleCnt="0"/>
      <dgm:spPr/>
    </dgm:pt>
    <dgm:pt modelId="{2D263D45-D6F5-4C02-BDF4-82095DC4EFA7}" type="pres">
      <dgm:prSet presAssocID="{97007C25-BB48-45FD-BDA2-F8181413C898}" presName="composite" presStyleCnt="0"/>
      <dgm:spPr/>
    </dgm:pt>
    <dgm:pt modelId="{01AF8041-BCA6-47C7-ADD9-847D64091F14}" type="pres">
      <dgm:prSet presAssocID="{97007C25-BB48-45FD-BDA2-F8181413C898}" presName="background" presStyleLbl="node0" presStyleIdx="1" presStyleCnt="3"/>
      <dgm:spPr/>
    </dgm:pt>
    <dgm:pt modelId="{AB7323B2-CAC3-497F-9E9D-3D6FE0164F84}" type="pres">
      <dgm:prSet presAssocID="{97007C25-BB48-45FD-BDA2-F8181413C898}" presName="text" presStyleLbl="fgAcc0" presStyleIdx="1" presStyleCnt="3">
        <dgm:presLayoutVars>
          <dgm:chPref val="3"/>
        </dgm:presLayoutVars>
      </dgm:prSet>
      <dgm:spPr/>
    </dgm:pt>
    <dgm:pt modelId="{4CA5B36B-36F9-4AEA-9887-08192F46D60C}" type="pres">
      <dgm:prSet presAssocID="{97007C25-BB48-45FD-BDA2-F8181413C898}" presName="hierChild2" presStyleCnt="0"/>
      <dgm:spPr/>
    </dgm:pt>
    <dgm:pt modelId="{D84ECA3E-234C-407E-BA18-9291377585DE}" type="pres">
      <dgm:prSet presAssocID="{186BE544-9D07-4B5C-A3D8-6CE2BCD46C46}" presName="hierRoot1" presStyleCnt="0"/>
      <dgm:spPr/>
    </dgm:pt>
    <dgm:pt modelId="{0079F7ED-AD2B-43EB-8E86-F0380EBB1329}" type="pres">
      <dgm:prSet presAssocID="{186BE544-9D07-4B5C-A3D8-6CE2BCD46C46}" presName="composite" presStyleCnt="0"/>
      <dgm:spPr/>
    </dgm:pt>
    <dgm:pt modelId="{49E8F424-CFE1-4BF1-915C-06322BDBE310}" type="pres">
      <dgm:prSet presAssocID="{186BE544-9D07-4B5C-A3D8-6CE2BCD46C46}" presName="background" presStyleLbl="node0" presStyleIdx="2" presStyleCnt="3"/>
      <dgm:spPr/>
    </dgm:pt>
    <dgm:pt modelId="{7B24C45B-6A59-4955-AB50-035F1D615D82}" type="pres">
      <dgm:prSet presAssocID="{186BE544-9D07-4B5C-A3D8-6CE2BCD46C46}" presName="text" presStyleLbl="fgAcc0" presStyleIdx="2" presStyleCnt="3">
        <dgm:presLayoutVars>
          <dgm:chPref val="3"/>
        </dgm:presLayoutVars>
      </dgm:prSet>
      <dgm:spPr/>
    </dgm:pt>
    <dgm:pt modelId="{EE661E2B-EF80-4305-BF99-C656D44A8E08}" type="pres">
      <dgm:prSet presAssocID="{186BE544-9D07-4B5C-A3D8-6CE2BCD46C46}" presName="hierChild2" presStyleCnt="0"/>
      <dgm:spPr/>
    </dgm:pt>
  </dgm:ptLst>
  <dgm:cxnLst>
    <dgm:cxn modelId="{4DAE9D09-08E9-47AD-89A7-774916CC152B}" srcId="{B90F5C84-6812-4B59-8449-58EA1799B90A}" destId="{BE2F3C45-23DE-48B8-837D-3B76D10DC577}" srcOrd="0" destOrd="0" parTransId="{A16DAF9C-8BAD-4A73-9F34-1AC0CA439B13}" sibTransId="{1F72F306-EC78-4EFB-99B4-55A860B4DC50}"/>
    <dgm:cxn modelId="{78B0CA18-3028-4992-91E6-29D478165F65}" type="presOf" srcId="{186BE544-9D07-4B5C-A3D8-6CE2BCD46C46}" destId="{7B24C45B-6A59-4955-AB50-035F1D615D82}" srcOrd="0" destOrd="0" presId="urn:microsoft.com/office/officeart/2005/8/layout/hierarchy1"/>
    <dgm:cxn modelId="{48E73C2D-DE9E-4B19-ADB4-8B3019F94F52}" type="presOf" srcId="{97007C25-BB48-45FD-BDA2-F8181413C898}" destId="{AB7323B2-CAC3-497F-9E9D-3D6FE0164F84}" srcOrd="0" destOrd="0" presId="urn:microsoft.com/office/officeart/2005/8/layout/hierarchy1"/>
    <dgm:cxn modelId="{846D6B84-4B2D-4E74-81BB-881A64B2EA50}" srcId="{B90F5C84-6812-4B59-8449-58EA1799B90A}" destId="{186BE544-9D07-4B5C-A3D8-6CE2BCD46C46}" srcOrd="2" destOrd="0" parTransId="{B29D03BB-1D01-4A17-AE49-E8263C71B8BF}" sibTransId="{1AB85DC0-E09C-4A78-A571-6A3EFE3DC3F9}"/>
    <dgm:cxn modelId="{5BF31A8E-B3D1-4260-8FE3-568F6BB9B101}" type="presOf" srcId="{B90F5C84-6812-4B59-8449-58EA1799B90A}" destId="{D4C7F609-FFB8-4036-AEB5-260333F495F8}" srcOrd="0" destOrd="0" presId="urn:microsoft.com/office/officeart/2005/8/layout/hierarchy1"/>
    <dgm:cxn modelId="{D678D9DE-5162-402A-8150-81F825F3A330}" srcId="{B90F5C84-6812-4B59-8449-58EA1799B90A}" destId="{97007C25-BB48-45FD-BDA2-F8181413C898}" srcOrd="1" destOrd="0" parTransId="{3E21ECF5-A6EB-47F6-B3F6-77DF8826F5E1}" sibTransId="{B979B09D-269D-4A9A-A12F-58697D412C19}"/>
    <dgm:cxn modelId="{FC6D94F2-F700-4B4C-B8B9-DC1660B550DB}" type="presOf" srcId="{BE2F3C45-23DE-48B8-837D-3B76D10DC577}" destId="{8F140460-8D95-4247-9876-05886C1ED3F5}" srcOrd="0" destOrd="0" presId="urn:microsoft.com/office/officeart/2005/8/layout/hierarchy1"/>
    <dgm:cxn modelId="{6AA5CDEE-DFEA-421A-A4A3-A8F3A0954792}" type="presParOf" srcId="{D4C7F609-FFB8-4036-AEB5-260333F495F8}" destId="{8050C4F5-4570-4C9B-994F-DE64F7E150A7}" srcOrd="0" destOrd="0" presId="urn:microsoft.com/office/officeart/2005/8/layout/hierarchy1"/>
    <dgm:cxn modelId="{CBDECCD7-0B2B-4B7A-9C42-8129D8FAFB08}" type="presParOf" srcId="{8050C4F5-4570-4C9B-994F-DE64F7E150A7}" destId="{E7834E5B-B2F0-4D3A-968F-A6E2B5BA7505}" srcOrd="0" destOrd="0" presId="urn:microsoft.com/office/officeart/2005/8/layout/hierarchy1"/>
    <dgm:cxn modelId="{3D457DBB-1AFE-4632-9EF2-FB4315D5241F}" type="presParOf" srcId="{E7834E5B-B2F0-4D3A-968F-A6E2B5BA7505}" destId="{E6378663-8122-4D19-A5AF-108EFB47EB8E}" srcOrd="0" destOrd="0" presId="urn:microsoft.com/office/officeart/2005/8/layout/hierarchy1"/>
    <dgm:cxn modelId="{7BC953C8-39FC-4D28-8566-BEDD62E896A6}" type="presParOf" srcId="{E7834E5B-B2F0-4D3A-968F-A6E2B5BA7505}" destId="{8F140460-8D95-4247-9876-05886C1ED3F5}" srcOrd="1" destOrd="0" presId="urn:microsoft.com/office/officeart/2005/8/layout/hierarchy1"/>
    <dgm:cxn modelId="{5BCF2C1C-C9B1-4D34-94A5-2DAFA9E52079}" type="presParOf" srcId="{8050C4F5-4570-4C9B-994F-DE64F7E150A7}" destId="{B1613241-A296-4BF4-ACDB-3BEFCD6C231E}" srcOrd="1" destOrd="0" presId="urn:microsoft.com/office/officeart/2005/8/layout/hierarchy1"/>
    <dgm:cxn modelId="{E415E5F1-BE5E-4F75-9DFE-3D0C273C246E}" type="presParOf" srcId="{D4C7F609-FFB8-4036-AEB5-260333F495F8}" destId="{C4F3F612-6887-4208-A863-30DBC6F97890}" srcOrd="1" destOrd="0" presId="urn:microsoft.com/office/officeart/2005/8/layout/hierarchy1"/>
    <dgm:cxn modelId="{DA1E29F1-4BE0-497E-B996-D4AA20F7397C}" type="presParOf" srcId="{C4F3F612-6887-4208-A863-30DBC6F97890}" destId="{2D263D45-D6F5-4C02-BDF4-82095DC4EFA7}" srcOrd="0" destOrd="0" presId="urn:microsoft.com/office/officeart/2005/8/layout/hierarchy1"/>
    <dgm:cxn modelId="{5937FE33-043F-4DFB-BF18-F27434EDC1E2}" type="presParOf" srcId="{2D263D45-D6F5-4C02-BDF4-82095DC4EFA7}" destId="{01AF8041-BCA6-47C7-ADD9-847D64091F14}" srcOrd="0" destOrd="0" presId="urn:microsoft.com/office/officeart/2005/8/layout/hierarchy1"/>
    <dgm:cxn modelId="{7FEBBF40-D770-4B52-BB2A-14FDB193546C}" type="presParOf" srcId="{2D263D45-D6F5-4C02-BDF4-82095DC4EFA7}" destId="{AB7323B2-CAC3-497F-9E9D-3D6FE0164F84}" srcOrd="1" destOrd="0" presId="urn:microsoft.com/office/officeart/2005/8/layout/hierarchy1"/>
    <dgm:cxn modelId="{1B64BA20-3A2A-400A-8EDD-4C7E835E2B20}" type="presParOf" srcId="{C4F3F612-6887-4208-A863-30DBC6F97890}" destId="{4CA5B36B-36F9-4AEA-9887-08192F46D60C}" srcOrd="1" destOrd="0" presId="urn:microsoft.com/office/officeart/2005/8/layout/hierarchy1"/>
    <dgm:cxn modelId="{A8431428-6173-4A42-A790-F866DA1891E0}" type="presParOf" srcId="{D4C7F609-FFB8-4036-AEB5-260333F495F8}" destId="{D84ECA3E-234C-407E-BA18-9291377585DE}" srcOrd="2" destOrd="0" presId="urn:microsoft.com/office/officeart/2005/8/layout/hierarchy1"/>
    <dgm:cxn modelId="{39A1E6A1-15C1-440C-9BAC-044C04F4AEDD}" type="presParOf" srcId="{D84ECA3E-234C-407E-BA18-9291377585DE}" destId="{0079F7ED-AD2B-43EB-8E86-F0380EBB1329}" srcOrd="0" destOrd="0" presId="urn:microsoft.com/office/officeart/2005/8/layout/hierarchy1"/>
    <dgm:cxn modelId="{93347762-74DB-40EE-AE93-4DEAD3586E1C}" type="presParOf" srcId="{0079F7ED-AD2B-43EB-8E86-F0380EBB1329}" destId="{49E8F424-CFE1-4BF1-915C-06322BDBE310}" srcOrd="0" destOrd="0" presId="urn:microsoft.com/office/officeart/2005/8/layout/hierarchy1"/>
    <dgm:cxn modelId="{E8D98A0E-0B29-435E-ADEF-FAAE8E45E10E}" type="presParOf" srcId="{0079F7ED-AD2B-43EB-8E86-F0380EBB1329}" destId="{7B24C45B-6A59-4955-AB50-035F1D615D82}" srcOrd="1" destOrd="0" presId="urn:microsoft.com/office/officeart/2005/8/layout/hierarchy1"/>
    <dgm:cxn modelId="{D7988E65-B68A-4071-A6DE-1969A353B87F}" type="presParOf" srcId="{D84ECA3E-234C-407E-BA18-9291377585DE}" destId="{EE661E2B-EF80-4305-BF99-C656D44A8E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9CEA32-D31C-4B45-937B-FEAE00BC824F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E949892-88A6-4A9A-82EF-59B91E30B366}">
      <dgm:prSet/>
      <dgm:spPr>
        <a:solidFill>
          <a:srgbClr val="43AE0E"/>
        </a:solidFill>
      </dgm:spPr>
      <dgm:t>
        <a:bodyPr/>
        <a:lstStyle/>
        <a:p>
          <a:r>
            <a:rPr lang="th-TH"/>
            <a:t>การวางแผนรายบุคคลที่จะทำงานวิจัย ความตั้งใจมุ่งมั่น  </a:t>
          </a:r>
          <a:endParaRPr lang="en-US"/>
        </a:p>
      </dgm:t>
    </dgm:pt>
    <dgm:pt modelId="{F64B1BD6-7F5B-473E-818A-D11ED432404B}" type="parTrans" cxnId="{D87BB6F7-0250-40DF-A7B6-3A3A1A44CBD4}">
      <dgm:prSet/>
      <dgm:spPr/>
      <dgm:t>
        <a:bodyPr/>
        <a:lstStyle/>
        <a:p>
          <a:endParaRPr lang="en-US"/>
        </a:p>
      </dgm:t>
    </dgm:pt>
    <dgm:pt modelId="{460816CD-BA9C-46F8-A7CE-650F444DE19E}" type="sibTrans" cxnId="{D87BB6F7-0250-40DF-A7B6-3A3A1A44CBD4}">
      <dgm:prSet/>
      <dgm:spPr/>
      <dgm:t>
        <a:bodyPr/>
        <a:lstStyle/>
        <a:p>
          <a:endParaRPr lang="en-US"/>
        </a:p>
      </dgm:t>
    </dgm:pt>
    <dgm:pt modelId="{48C0B98D-289E-4D82-903B-6D798233AEF9}">
      <dgm:prSet/>
      <dgm:spPr>
        <a:solidFill>
          <a:srgbClr val="FFFF66"/>
        </a:solidFill>
      </dgm:spPr>
      <dgm:t>
        <a:bodyPr/>
        <a:lstStyle/>
        <a:p>
          <a:r>
            <a:rPr lang="th-TH" dirty="0">
              <a:solidFill>
                <a:schemeClr val="tx2"/>
              </a:solidFill>
            </a:rPr>
            <a:t>การวางแผนคณะ ผลิตเป้าหมาย</a:t>
          </a:r>
          <a:r>
            <a:rPr lang="th-TH" dirty="0" err="1">
              <a:solidFill>
                <a:schemeClr val="tx2"/>
              </a:solidFill>
            </a:rPr>
            <a:t>การทำ</a:t>
          </a:r>
          <a:r>
            <a:rPr lang="th-TH" dirty="0">
              <a:solidFill>
                <a:schemeClr val="tx2"/>
              </a:solidFill>
            </a:rPr>
            <a:t>วิจัย</a:t>
          </a:r>
          <a:endParaRPr lang="en-US" dirty="0">
            <a:solidFill>
              <a:schemeClr val="tx2"/>
            </a:solidFill>
          </a:endParaRPr>
        </a:p>
      </dgm:t>
    </dgm:pt>
    <dgm:pt modelId="{B8352A23-CEBC-49C9-8E35-C367578422DC}" type="parTrans" cxnId="{275CFC87-912B-4E47-A972-9BE315E854BE}">
      <dgm:prSet/>
      <dgm:spPr/>
      <dgm:t>
        <a:bodyPr/>
        <a:lstStyle/>
        <a:p>
          <a:endParaRPr lang="en-US"/>
        </a:p>
      </dgm:t>
    </dgm:pt>
    <dgm:pt modelId="{45414050-A944-4BD2-8DB5-29833B828A99}" type="sibTrans" cxnId="{275CFC87-912B-4E47-A972-9BE315E854BE}">
      <dgm:prSet/>
      <dgm:spPr/>
      <dgm:t>
        <a:bodyPr/>
        <a:lstStyle/>
        <a:p>
          <a:endParaRPr lang="en-US"/>
        </a:p>
      </dgm:t>
    </dgm:pt>
    <dgm:pt modelId="{634D4170-B469-4CAF-91F8-610A63FC6507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th-TH" dirty="0">
              <a:solidFill>
                <a:schemeClr val="tx2"/>
              </a:solidFill>
            </a:rPr>
            <a:t>การอำนวยความสะดวก ช่วยเหลือ ให้คำแนะนำ</a:t>
          </a:r>
          <a:endParaRPr lang="en-US" dirty="0">
            <a:solidFill>
              <a:schemeClr val="tx2"/>
            </a:solidFill>
          </a:endParaRPr>
        </a:p>
      </dgm:t>
    </dgm:pt>
    <dgm:pt modelId="{51520EA2-0E5B-4F4D-BD63-DD827A53F51F}" type="parTrans" cxnId="{6FEF135B-4FD4-460D-83F2-DA44E561D5C0}">
      <dgm:prSet/>
      <dgm:spPr/>
      <dgm:t>
        <a:bodyPr/>
        <a:lstStyle/>
        <a:p>
          <a:endParaRPr lang="en-US"/>
        </a:p>
      </dgm:t>
    </dgm:pt>
    <dgm:pt modelId="{66DD5D03-3DFA-4717-B377-E080E4BB3104}" type="sibTrans" cxnId="{6FEF135B-4FD4-460D-83F2-DA44E561D5C0}">
      <dgm:prSet/>
      <dgm:spPr/>
      <dgm:t>
        <a:bodyPr/>
        <a:lstStyle/>
        <a:p>
          <a:endParaRPr lang="en-US"/>
        </a:p>
      </dgm:t>
    </dgm:pt>
    <dgm:pt modelId="{6A3B28BD-E300-4AE0-A035-3C9A322725B9}" type="pres">
      <dgm:prSet presAssocID="{069CEA32-D31C-4B45-937B-FEAE00BC824F}" presName="linear" presStyleCnt="0">
        <dgm:presLayoutVars>
          <dgm:animLvl val="lvl"/>
          <dgm:resizeHandles val="exact"/>
        </dgm:presLayoutVars>
      </dgm:prSet>
      <dgm:spPr/>
    </dgm:pt>
    <dgm:pt modelId="{89F81AC4-092B-4EAC-830A-C94899FA73DB}" type="pres">
      <dgm:prSet presAssocID="{0E949892-88A6-4A9A-82EF-59B91E30B36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B70379E-554D-484E-86C7-C36D4B305E6F}" type="pres">
      <dgm:prSet presAssocID="{460816CD-BA9C-46F8-A7CE-650F444DE19E}" presName="spacer" presStyleCnt="0"/>
      <dgm:spPr/>
    </dgm:pt>
    <dgm:pt modelId="{FD875348-BB4C-4D16-8981-F3B274911C98}" type="pres">
      <dgm:prSet presAssocID="{48C0B98D-289E-4D82-903B-6D798233AEF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7D52592-137A-4B70-863A-ECD5B1453BD6}" type="pres">
      <dgm:prSet presAssocID="{45414050-A944-4BD2-8DB5-29833B828A99}" presName="spacer" presStyleCnt="0"/>
      <dgm:spPr/>
    </dgm:pt>
    <dgm:pt modelId="{CB8903F7-F986-476C-A26F-8BD216807BDC}" type="pres">
      <dgm:prSet presAssocID="{634D4170-B469-4CAF-91F8-610A63FC650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0A09415-240C-44F3-8800-6BBFE6FC2AAF}" type="presOf" srcId="{069CEA32-D31C-4B45-937B-FEAE00BC824F}" destId="{6A3B28BD-E300-4AE0-A035-3C9A322725B9}" srcOrd="0" destOrd="0" presId="urn:microsoft.com/office/officeart/2005/8/layout/vList2"/>
    <dgm:cxn modelId="{A752C916-DCEA-40A9-A9C2-9672A2A911D1}" type="presOf" srcId="{0E949892-88A6-4A9A-82EF-59B91E30B366}" destId="{89F81AC4-092B-4EAC-830A-C94899FA73DB}" srcOrd="0" destOrd="0" presId="urn:microsoft.com/office/officeart/2005/8/layout/vList2"/>
    <dgm:cxn modelId="{F95AEC1B-75AC-4FEF-A6B3-A88C16772864}" type="presOf" srcId="{634D4170-B469-4CAF-91F8-610A63FC6507}" destId="{CB8903F7-F986-476C-A26F-8BD216807BDC}" srcOrd="0" destOrd="0" presId="urn:microsoft.com/office/officeart/2005/8/layout/vList2"/>
    <dgm:cxn modelId="{6FEF135B-4FD4-460D-83F2-DA44E561D5C0}" srcId="{069CEA32-D31C-4B45-937B-FEAE00BC824F}" destId="{634D4170-B469-4CAF-91F8-610A63FC6507}" srcOrd="2" destOrd="0" parTransId="{51520EA2-0E5B-4F4D-BD63-DD827A53F51F}" sibTransId="{66DD5D03-3DFA-4717-B377-E080E4BB3104}"/>
    <dgm:cxn modelId="{275CFC87-912B-4E47-A972-9BE315E854BE}" srcId="{069CEA32-D31C-4B45-937B-FEAE00BC824F}" destId="{48C0B98D-289E-4D82-903B-6D798233AEF9}" srcOrd="1" destOrd="0" parTransId="{B8352A23-CEBC-49C9-8E35-C367578422DC}" sibTransId="{45414050-A944-4BD2-8DB5-29833B828A99}"/>
    <dgm:cxn modelId="{164ABC98-37E7-4D5F-88FB-582FC3D453C1}" type="presOf" srcId="{48C0B98D-289E-4D82-903B-6D798233AEF9}" destId="{FD875348-BB4C-4D16-8981-F3B274911C98}" srcOrd="0" destOrd="0" presId="urn:microsoft.com/office/officeart/2005/8/layout/vList2"/>
    <dgm:cxn modelId="{D87BB6F7-0250-40DF-A7B6-3A3A1A44CBD4}" srcId="{069CEA32-D31C-4B45-937B-FEAE00BC824F}" destId="{0E949892-88A6-4A9A-82EF-59B91E30B366}" srcOrd="0" destOrd="0" parTransId="{F64B1BD6-7F5B-473E-818A-D11ED432404B}" sibTransId="{460816CD-BA9C-46F8-A7CE-650F444DE19E}"/>
    <dgm:cxn modelId="{33829D85-DFF0-43D8-9139-405204D1721B}" type="presParOf" srcId="{6A3B28BD-E300-4AE0-A035-3C9A322725B9}" destId="{89F81AC4-092B-4EAC-830A-C94899FA73DB}" srcOrd="0" destOrd="0" presId="urn:microsoft.com/office/officeart/2005/8/layout/vList2"/>
    <dgm:cxn modelId="{F40AE86F-D407-47D7-9AFE-B3228C4229B0}" type="presParOf" srcId="{6A3B28BD-E300-4AE0-A035-3C9A322725B9}" destId="{0B70379E-554D-484E-86C7-C36D4B305E6F}" srcOrd="1" destOrd="0" presId="urn:microsoft.com/office/officeart/2005/8/layout/vList2"/>
    <dgm:cxn modelId="{9F94B4BE-70EE-483D-990D-A6D3DA14F735}" type="presParOf" srcId="{6A3B28BD-E300-4AE0-A035-3C9A322725B9}" destId="{FD875348-BB4C-4D16-8981-F3B274911C98}" srcOrd="2" destOrd="0" presId="urn:microsoft.com/office/officeart/2005/8/layout/vList2"/>
    <dgm:cxn modelId="{4829F26B-26DD-49CE-A9BE-01A2AC6EEE9E}" type="presParOf" srcId="{6A3B28BD-E300-4AE0-A035-3C9A322725B9}" destId="{97D52592-137A-4B70-863A-ECD5B1453BD6}" srcOrd="3" destOrd="0" presId="urn:microsoft.com/office/officeart/2005/8/layout/vList2"/>
    <dgm:cxn modelId="{B21345A1-CD7A-422E-9CEC-E8F1A4E5DA2A}" type="presParOf" srcId="{6A3B28BD-E300-4AE0-A035-3C9A322725B9}" destId="{CB8903F7-F986-476C-A26F-8BD216807BD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111B5B-CEBC-4CE9-99ED-3BD721964CA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B1C3F2-6BEE-4567-AD3A-4DD1D23F6E83}">
      <dgm:prSet custT="1"/>
      <dgm:spPr>
        <a:solidFill>
          <a:srgbClr val="8E0684"/>
        </a:solidFill>
      </dgm:spPr>
      <dgm:t>
        <a:bodyPr/>
        <a:lstStyle/>
        <a:p>
          <a:r>
            <a:rPr lang="th-TH" sz="2800" baseline="0" dirty="0"/>
            <a:t>การศึกษาปัจจัยเสี่ยง/ปัจจัยสาเหตุต่อการเกิดโรค</a:t>
          </a:r>
          <a:endParaRPr lang="en-US" sz="2800" dirty="0"/>
        </a:p>
      </dgm:t>
    </dgm:pt>
    <dgm:pt modelId="{440D7934-CD24-4FE9-8B2B-69B02F4371A3}" type="parTrans" cxnId="{0925A94F-E643-4173-B5AA-1439803098A3}">
      <dgm:prSet/>
      <dgm:spPr/>
      <dgm:t>
        <a:bodyPr/>
        <a:lstStyle/>
        <a:p>
          <a:endParaRPr lang="en-US"/>
        </a:p>
      </dgm:t>
    </dgm:pt>
    <dgm:pt modelId="{22E9AB29-B0BC-4CD8-8321-23CDC96CFAB1}" type="sibTrans" cxnId="{0925A94F-E643-4173-B5AA-1439803098A3}">
      <dgm:prSet/>
      <dgm:spPr/>
      <dgm:t>
        <a:bodyPr/>
        <a:lstStyle/>
        <a:p>
          <a:endParaRPr lang="en-US"/>
        </a:p>
      </dgm:t>
    </dgm:pt>
    <dgm:pt modelId="{19590D69-3213-4A48-9191-5959B4D2F6CD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th-TH" sz="2800" baseline="0" dirty="0">
              <a:solidFill>
                <a:schemeClr val="tx2"/>
              </a:solidFill>
            </a:rPr>
            <a:t>การศึกษาพฤติกรรมการดูแลสุขภาพ</a:t>
          </a:r>
          <a:endParaRPr lang="en-US" sz="2800" dirty="0">
            <a:solidFill>
              <a:schemeClr val="tx2"/>
            </a:solidFill>
          </a:endParaRPr>
        </a:p>
      </dgm:t>
    </dgm:pt>
    <dgm:pt modelId="{0DFCE337-6A1C-47CF-BF32-9D89CCFE0375}" type="parTrans" cxnId="{627F4722-91C8-4272-87F5-750D8608AD18}">
      <dgm:prSet/>
      <dgm:spPr/>
      <dgm:t>
        <a:bodyPr/>
        <a:lstStyle/>
        <a:p>
          <a:endParaRPr lang="en-US"/>
        </a:p>
      </dgm:t>
    </dgm:pt>
    <dgm:pt modelId="{BBBE4BB3-A37E-4E2B-B1A6-DA8E94808532}" type="sibTrans" cxnId="{627F4722-91C8-4272-87F5-750D8608AD18}">
      <dgm:prSet/>
      <dgm:spPr/>
      <dgm:t>
        <a:bodyPr/>
        <a:lstStyle/>
        <a:p>
          <a:endParaRPr lang="en-US"/>
        </a:p>
      </dgm:t>
    </dgm:pt>
    <dgm:pt modelId="{7A773C36-7641-4D9F-84FC-595C64993ACF}">
      <dgm:prSet custT="1"/>
      <dgm:spPr>
        <a:solidFill>
          <a:srgbClr val="FFCC99"/>
        </a:solidFill>
      </dgm:spPr>
      <dgm:t>
        <a:bodyPr/>
        <a:lstStyle/>
        <a:p>
          <a:r>
            <a:rPr lang="th-TH" sz="2400" baseline="0" dirty="0">
              <a:solidFill>
                <a:schemeClr val="tx2"/>
              </a:solidFill>
            </a:rPr>
            <a:t>การศึกษาพฤติกรรมการใช้สารเคมีทางการเกษตรส่งผลต่อสุขภาพ </a:t>
          </a:r>
          <a:endParaRPr lang="en-US" sz="2400" dirty="0">
            <a:solidFill>
              <a:schemeClr val="tx2"/>
            </a:solidFill>
          </a:endParaRPr>
        </a:p>
      </dgm:t>
    </dgm:pt>
    <dgm:pt modelId="{C584562B-05F0-47EF-B15A-C9A63AA33DCB}" type="parTrans" cxnId="{02E66AAA-9D7B-4BE0-8B89-5FB9A6057634}">
      <dgm:prSet/>
      <dgm:spPr/>
      <dgm:t>
        <a:bodyPr/>
        <a:lstStyle/>
        <a:p>
          <a:endParaRPr lang="en-US"/>
        </a:p>
      </dgm:t>
    </dgm:pt>
    <dgm:pt modelId="{DC58049E-9292-4578-9D03-3648743DF75F}" type="sibTrans" cxnId="{02E66AAA-9D7B-4BE0-8B89-5FB9A6057634}">
      <dgm:prSet/>
      <dgm:spPr/>
      <dgm:t>
        <a:bodyPr/>
        <a:lstStyle/>
        <a:p>
          <a:endParaRPr lang="en-US"/>
        </a:p>
      </dgm:t>
    </dgm:pt>
    <dgm:pt modelId="{1E60473C-E381-4CFB-9672-8213554782DD}">
      <dgm:prSet custT="1"/>
      <dgm:spPr/>
      <dgm:t>
        <a:bodyPr/>
        <a:lstStyle/>
        <a:p>
          <a:r>
            <a:rPr lang="th-TH" sz="2400" baseline="0" dirty="0"/>
            <a:t>การศึกษาความเชื่อด้านสุขภาพกับพฤติกรรมการป้องกันโรค</a:t>
          </a:r>
          <a:endParaRPr lang="en-US" sz="2400" dirty="0"/>
        </a:p>
      </dgm:t>
    </dgm:pt>
    <dgm:pt modelId="{FC23639D-B50D-4A3C-8F07-E59DE9569AAD}" type="parTrans" cxnId="{C062B124-D6E8-413C-913D-42F37A558C52}">
      <dgm:prSet/>
      <dgm:spPr/>
      <dgm:t>
        <a:bodyPr/>
        <a:lstStyle/>
        <a:p>
          <a:endParaRPr lang="en-US"/>
        </a:p>
      </dgm:t>
    </dgm:pt>
    <dgm:pt modelId="{3438571F-EF1A-4801-AB49-49557838C937}" type="sibTrans" cxnId="{C062B124-D6E8-413C-913D-42F37A558C52}">
      <dgm:prSet/>
      <dgm:spPr/>
      <dgm:t>
        <a:bodyPr/>
        <a:lstStyle/>
        <a:p>
          <a:endParaRPr lang="en-US"/>
        </a:p>
      </dgm:t>
    </dgm:pt>
    <dgm:pt modelId="{1BCE5C6E-C94E-47DB-B109-14805B60EB9D}">
      <dgm:prSet custT="1"/>
      <dgm:spPr>
        <a:solidFill>
          <a:srgbClr val="CCFFFF"/>
        </a:solidFill>
      </dgm:spPr>
      <dgm:t>
        <a:bodyPr/>
        <a:lstStyle/>
        <a:p>
          <a:r>
            <a:rPr lang="th-TH" sz="2400" baseline="0" dirty="0">
              <a:solidFill>
                <a:schemeClr val="tx2"/>
              </a:solidFill>
            </a:rPr>
            <a:t>การศึกษาประสิทธิผลของการใช้โปรแกรมดูแลผู้ป่วย</a:t>
          </a:r>
          <a:endParaRPr lang="en-US" sz="2400" dirty="0">
            <a:solidFill>
              <a:schemeClr val="tx2"/>
            </a:solidFill>
          </a:endParaRPr>
        </a:p>
      </dgm:t>
    </dgm:pt>
    <dgm:pt modelId="{6AE7139A-23E3-41CF-9155-C826A26808A4}" type="parTrans" cxnId="{CE345919-4F0E-457D-B756-0C0EE5624CF0}">
      <dgm:prSet/>
      <dgm:spPr/>
      <dgm:t>
        <a:bodyPr/>
        <a:lstStyle/>
        <a:p>
          <a:endParaRPr lang="en-US"/>
        </a:p>
      </dgm:t>
    </dgm:pt>
    <dgm:pt modelId="{D3509F4F-7418-4A05-B768-1FA060E4072C}" type="sibTrans" cxnId="{CE345919-4F0E-457D-B756-0C0EE5624CF0}">
      <dgm:prSet/>
      <dgm:spPr/>
      <dgm:t>
        <a:bodyPr/>
        <a:lstStyle/>
        <a:p>
          <a:endParaRPr lang="en-US"/>
        </a:p>
      </dgm:t>
    </dgm:pt>
    <dgm:pt modelId="{258F6EBC-B74E-4D40-8F31-E02202800263}">
      <dgm:prSet custT="1"/>
      <dgm:spPr>
        <a:solidFill>
          <a:srgbClr val="66FFFF"/>
        </a:solidFill>
      </dgm:spPr>
      <dgm:t>
        <a:bodyPr/>
        <a:lstStyle/>
        <a:p>
          <a:r>
            <a:rPr lang="th-TH" sz="2400" baseline="0" dirty="0">
              <a:solidFill>
                <a:schemeClr val="tx2"/>
              </a:solidFill>
            </a:rPr>
            <a:t>ปัจจัยกำหนดต้นทุนการให้บริการของโรงพยาบาล</a:t>
          </a:r>
          <a:endParaRPr lang="en-US" sz="2400" dirty="0">
            <a:solidFill>
              <a:schemeClr val="tx2"/>
            </a:solidFill>
          </a:endParaRPr>
        </a:p>
      </dgm:t>
    </dgm:pt>
    <dgm:pt modelId="{0292EEC5-E327-415B-A294-B0DF404DBCA3}" type="parTrans" cxnId="{94DF8A3E-57A5-43C0-B85B-258DE0704CBE}">
      <dgm:prSet/>
      <dgm:spPr/>
      <dgm:t>
        <a:bodyPr/>
        <a:lstStyle/>
        <a:p>
          <a:endParaRPr lang="en-US"/>
        </a:p>
      </dgm:t>
    </dgm:pt>
    <dgm:pt modelId="{8DBEF518-E6AF-46F3-B63B-9173D381D90E}" type="sibTrans" cxnId="{94DF8A3E-57A5-43C0-B85B-258DE0704CBE}">
      <dgm:prSet/>
      <dgm:spPr/>
      <dgm:t>
        <a:bodyPr/>
        <a:lstStyle/>
        <a:p>
          <a:endParaRPr lang="en-US"/>
        </a:p>
      </dgm:t>
    </dgm:pt>
    <dgm:pt modelId="{D2AFF2D0-9EBC-4E64-B254-DA54695720EF}">
      <dgm:prSet custT="1"/>
      <dgm:spPr>
        <a:solidFill>
          <a:srgbClr val="479004"/>
        </a:solidFill>
      </dgm:spPr>
      <dgm:t>
        <a:bodyPr/>
        <a:lstStyle/>
        <a:p>
          <a:r>
            <a:rPr lang="th-TH" sz="2000" baseline="0" dirty="0"/>
            <a:t>การประเมินคุณภาพชีวิตของผู้สูงอายุ การพัฒนาระบบการดูแลเพื่อสังคมผู้สูงอายุ</a:t>
          </a:r>
          <a:endParaRPr lang="en-US" sz="2000" dirty="0"/>
        </a:p>
      </dgm:t>
    </dgm:pt>
    <dgm:pt modelId="{6A588784-E9D5-4095-9600-6D5778FA6922}" type="parTrans" cxnId="{EEC6798F-970A-41E4-9632-8A9FBBE62A74}">
      <dgm:prSet/>
      <dgm:spPr/>
      <dgm:t>
        <a:bodyPr/>
        <a:lstStyle/>
        <a:p>
          <a:endParaRPr lang="en-US"/>
        </a:p>
      </dgm:t>
    </dgm:pt>
    <dgm:pt modelId="{993ECFF7-A8A7-4823-A5BF-B742FC1FA0D4}" type="sibTrans" cxnId="{EEC6798F-970A-41E4-9632-8A9FBBE62A74}">
      <dgm:prSet/>
      <dgm:spPr/>
      <dgm:t>
        <a:bodyPr/>
        <a:lstStyle/>
        <a:p>
          <a:endParaRPr lang="en-US"/>
        </a:p>
      </dgm:t>
    </dgm:pt>
    <dgm:pt modelId="{38FE49C1-46F5-4B36-9F42-61F4BD805780}">
      <dgm:prSet custT="1"/>
      <dgm:spPr>
        <a:solidFill>
          <a:srgbClr val="FF9933"/>
        </a:solidFill>
      </dgm:spPr>
      <dgm:t>
        <a:bodyPr/>
        <a:lstStyle/>
        <a:p>
          <a:r>
            <a:rPr lang="th-TH" sz="2000" baseline="0" dirty="0">
              <a:solidFill>
                <a:schemeClr val="tx2"/>
              </a:solidFill>
            </a:rPr>
            <a:t>การประเมินความพร้อมในการดำเนินโครงการต่างๆ รวมทั้งโควิด ที่พบในปัจจุบัน </a:t>
          </a:r>
          <a:endParaRPr lang="en-US" sz="2000" dirty="0">
            <a:solidFill>
              <a:schemeClr val="tx2"/>
            </a:solidFill>
          </a:endParaRPr>
        </a:p>
      </dgm:t>
    </dgm:pt>
    <dgm:pt modelId="{34460DC5-DBBB-4AA8-91C5-97A5629AA16E}" type="parTrans" cxnId="{9A87C451-0624-4319-9CE9-E024DAE89230}">
      <dgm:prSet/>
      <dgm:spPr/>
      <dgm:t>
        <a:bodyPr/>
        <a:lstStyle/>
        <a:p>
          <a:endParaRPr lang="en-US"/>
        </a:p>
      </dgm:t>
    </dgm:pt>
    <dgm:pt modelId="{511EBEC5-8C56-4172-A21C-131DE4BF8243}" type="sibTrans" cxnId="{9A87C451-0624-4319-9CE9-E024DAE89230}">
      <dgm:prSet/>
      <dgm:spPr/>
      <dgm:t>
        <a:bodyPr/>
        <a:lstStyle/>
        <a:p>
          <a:endParaRPr lang="en-US"/>
        </a:p>
      </dgm:t>
    </dgm:pt>
    <dgm:pt modelId="{65883829-AC22-4C53-A4DF-DAE9462622EE}">
      <dgm:prSet/>
      <dgm:spPr>
        <a:solidFill>
          <a:srgbClr val="84103C"/>
        </a:solidFill>
      </dgm:spPr>
      <dgm:t>
        <a:bodyPr/>
        <a:lstStyle/>
        <a:p>
          <a:r>
            <a:rPr lang="th-TH" baseline="0" dirty="0"/>
            <a:t>ปัญหาและอุปสรรคของการให้บริการหน่วยแพทย์ฉุกเฉิน การดูแลต่อเนื่อง การรับวัคซิน</a:t>
          </a:r>
        </a:p>
        <a:p>
          <a:r>
            <a:rPr lang="th-TH" baseline="0" dirty="0"/>
            <a:t>โควิด </a:t>
          </a:r>
          <a:r>
            <a:rPr lang="en-US" baseline="0" dirty="0"/>
            <a:t>19 </a:t>
          </a:r>
          <a:endParaRPr lang="en-US" dirty="0"/>
        </a:p>
      </dgm:t>
    </dgm:pt>
    <dgm:pt modelId="{948D6ED0-6AA4-43C1-924B-99E6C3418AA2}" type="parTrans" cxnId="{168AE855-2D34-4858-AF46-6856E4EF05D1}">
      <dgm:prSet/>
      <dgm:spPr/>
      <dgm:t>
        <a:bodyPr/>
        <a:lstStyle/>
        <a:p>
          <a:endParaRPr lang="en-US"/>
        </a:p>
      </dgm:t>
    </dgm:pt>
    <dgm:pt modelId="{53ACFC07-C72D-46F1-84EB-F726F03F462D}" type="sibTrans" cxnId="{168AE855-2D34-4858-AF46-6856E4EF05D1}">
      <dgm:prSet/>
      <dgm:spPr/>
      <dgm:t>
        <a:bodyPr/>
        <a:lstStyle/>
        <a:p>
          <a:endParaRPr lang="en-US"/>
        </a:p>
      </dgm:t>
    </dgm:pt>
    <dgm:pt modelId="{5461ECFE-7E12-4E96-A4A9-2E99A2C2849D}" type="pres">
      <dgm:prSet presAssocID="{E4111B5B-CEBC-4CE9-99ED-3BD721964CAC}" presName="diagram" presStyleCnt="0">
        <dgm:presLayoutVars>
          <dgm:dir/>
          <dgm:resizeHandles val="exact"/>
        </dgm:presLayoutVars>
      </dgm:prSet>
      <dgm:spPr/>
    </dgm:pt>
    <dgm:pt modelId="{FBC6C9D3-B5BA-4C46-BD68-AB613A0DF144}" type="pres">
      <dgm:prSet presAssocID="{71B1C3F2-6BEE-4567-AD3A-4DD1D23F6E83}" presName="node" presStyleLbl="node1" presStyleIdx="0" presStyleCnt="9">
        <dgm:presLayoutVars>
          <dgm:bulletEnabled val="1"/>
        </dgm:presLayoutVars>
      </dgm:prSet>
      <dgm:spPr/>
    </dgm:pt>
    <dgm:pt modelId="{F679CBE8-74EC-48E3-932D-FE7CA9C30545}" type="pres">
      <dgm:prSet presAssocID="{22E9AB29-B0BC-4CD8-8321-23CDC96CFAB1}" presName="sibTrans" presStyleCnt="0"/>
      <dgm:spPr/>
    </dgm:pt>
    <dgm:pt modelId="{4CAA5EDC-9D26-4BF0-A1AD-5B7B5BE58FF1}" type="pres">
      <dgm:prSet presAssocID="{19590D69-3213-4A48-9191-5959B4D2F6CD}" presName="node" presStyleLbl="node1" presStyleIdx="1" presStyleCnt="9">
        <dgm:presLayoutVars>
          <dgm:bulletEnabled val="1"/>
        </dgm:presLayoutVars>
      </dgm:prSet>
      <dgm:spPr/>
    </dgm:pt>
    <dgm:pt modelId="{DEE16BC0-2D28-468B-9602-87D2826D3E7B}" type="pres">
      <dgm:prSet presAssocID="{BBBE4BB3-A37E-4E2B-B1A6-DA8E94808532}" presName="sibTrans" presStyleCnt="0"/>
      <dgm:spPr/>
    </dgm:pt>
    <dgm:pt modelId="{0AAA7C2A-595B-46BB-901B-063460EE1965}" type="pres">
      <dgm:prSet presAssocID="{7A773C36-7641-4D9F-84FC-595C64993ACF}" presName="node" presStyleLbl="node1" presStyleIdx="2" presStyleCnt="9">
        <dgm:presLayoutVars>
          <dgm:bulletEnabled val="1"/>
        </dgm:presLayoutVars>
      </dgm:prSet>
      <dgm:spPr/>
    </dgm:pt>
    <dgm:pt modelId="{17F9DAFC-C52F-4023-BCA6-0B5A5C92EBC4}" type="pres">
      <dgm:prSet presAssocID="{DC58049E-9292-4578-9D03-3648743DF75F}" presName="sibTrans" presStyleCnt="0"/>
      <dgm:spPr/>
    </dgm:pt>
    <dgm:pt modelId="{FF342435-7819-4E92-915D-E432F0772D8E}" type="pres">
      <dgm:prSet presAssocID="{1E60473C-E381-4CFB-9672-8213554782DD}" presName="node" presStyleLbl="node1" presStyleIdx="3" presStyleCnt="9">
        <dgm:presLayoutVars>
          <dgm:bulletEnabled val="1"/>
        </dgm:presLayoutVars>
      </dgm:prSet>
      <dgm:spPr/>
    </dgm:pt>
    <dgm:pt modelId="{1E08E77E-A8E9-4054-8782-4B4DFDCFDEE3}" type="pres">
      <dgm:prSet presAssocID="{3438571F-EF1A-4801-AB49-49557838C937}" presName="sibTrans" presStyleCnt="0"/>
      <dgm:spPr/>
    </dgm:pt>
    <dgm:pt modelId="{22D85ACF-0EDD-46C1-89FB-C90E9E54536B}" type="pres">
      <dgm:prSet presAssocID="{1BCE5C6E-C94E-47DB-B109-14805B60EB9D}" presName="node" presStyleLbl="node1" presStyleIdx="4" presStyleCnt="9">
        <dgm:presLayoutVars>
          <dgm:bulletEnabled val="1"/>
        </dgm:presLayoutVars>
      </dgm:prSet>
      <dgm:spPr/>
    </dgm:pt>
    <dgm:pt modelId="{9279D77F-9758-45D6-A6A0-27468F503502}" type="pres">
      <dgm:prSet presAssocID="{D3509F4F-7418-4A05-B768-1FA060E4072C}" presName="sibTrans" presStyleCnt="0"/>
      <dgm:spPr/>
    </dgm:pt>
    <dgm:pt modelId="{95C891E5-8EE1-4402-9B4F-A817E7A2134F}" type="pres">
      <dgm:prSet presAssocID="{258F6EBC-B74E-4D40-8F31-E02202800263}" presName="node" presStyleLbl="node1" presStyleIdx="5" presStyleCnt="9">
        <dgm:presLayoutVars>
          <dgm:bulletEnabled val="1"/>
        </dgm:presLayoutVars>
      </dgm:prSet>
      <dgm:spPr/>
    </dgm:pt>
    <dgm:pt modelId="{DB9EFBF7-7F0A-460A-A0CF-479A791D04BF}" type="pres">
      <dgm:prSet presAssocID="{8DBEF518-E6AF-46F3-B63B-9173D381D90E}" presName="sibTrans" presStyleCnt="0"/>
      <dgm:spPr/>
    </dgm:pt>
    <dgm:pt modelId="{0F2AE460-288D-48A0-BE2A-0C918CA3B22A}" type="pres">
      <dgm:prSet presAssocID="{D2AFF2D0-9EBC-4E64-B254-DA54695720EF}" presName="node" presStyleLbl="node1" presStyleIdx="6" presStyleCnt="9">
        <dgm:presLayoutVars>
          <dgm:bulletEnabled val="1"/>
        </dgm:presLayoutVars>
      </dgm:prSet>
      <dgm:spPr/>
    </dgm:pt>
    <dgm:pt modelId="{94139CCF-195B-4465-B822-AC0524B8A446}" type="pres">
      <dgm:prSet presAssocID="{993ECFF7-A8A7-4823-A5BF-B742FC1FA0D4}" presName="sibTrans" presStyleCnt="0"/>
      <dgm:spPr/>
    </dgm:pt>
    <dgm:pt modelId="{BD01C3AF-9905-44B4-A43F-7010787FC684}" type="pres">
      <dgm:prSet presAssocID="{38FE49C1-46F5-4B36-9F42-61F4BD805780}" presName="node" presStyleLbl="node1" presStyleIdx="7" presStyleCnt="9">
        <dgm:presLayoutVars>
          <dgm:bulletEnabled val="1"/>
        </dgm:presLayoutVars>
      </dgm:prSet>
      <dgm:spPr/>
    </dgm:pt>
    <dgm:pt modelId="{AF945E9A-E99A-4215-B0E4-26FBCC079534}" type="pres">
      <dgm:prSet presAssocID="{511EBEC5-8C56-4172-A21C-131DE4BF8243}" presName="sibTrans" presStyleCnt="0"/>
      <dgm:spPr/>
    </dgm:pt>
    <dgm:pt modelId="{F8259CE8-B9C1-47DB-8B05-8566C74E3942}" type="pres">
      <dgm:prSet presAssocID="{65883829-AC22-4C53-A4DF-DAE9462622EE}" presName="node" presStyleLbl="node1" presStyleIdx="8" presStyleCnt="9" custScaleX="224931">
        <dgm:presLayoutVars>
          <dgm:bulletEnabled val="1"/>
        </dgm:presLayoutVars>
      </dgm:prSet>
      <dgm:spPr/>
    </dgm:pt>
  </dgm:ptLst>
  <dgm:cxnLst>
    <dgm:cxn modelId="{E5447108-2DC2-47FE-B073-086C12B13EB7}" type="presOf" srcId="{1E60473C-E381-4CFB-9672-8213554782DD}" destId="{FF342435-7819-4E92-915D-E432F0772D8E}" srcOrd="0" destOrd="0" presId="urn:microsoft.com/office/officeart/2005/8/layout/default"/>
    <dgm:cxn modelId="{CE345919-4F0E-457D-B756-0C0EE5624CF0}" srcId="{E4111B5B-CEBC-4CE9-99ED-3BD721964CAC}" destId="{1BCE5C6E-C94E-47DB-B109-14805B60EB9D}" srcOrd="4" destOrd="0" parTransId="{6AE7139A-23E3-41CF-9155-C826A26808A4}" sibTransId="{D3509F4F-7418-4A05-B768-1FA060E4072C}"/>
    <dgm:cxn modelId="{627F4722-91C8-4272-87F5-750D8608AD18}" srcId="{E4111B5B-CEBC-4CE9-99ED-3BD721964CAC}" destId="{19590D69-3213-4A48-9191-5959B4D2F6CD}" srcOrd="1" destOrd="0" parTransId="{0DFCE337-6A1C-47CF-BF32-9D89CCFE0375}" sibTransId="{BBBE4BB3-A37E-4E2B-B1A6-DA8E94808532}"/>
    <dgm:cxn modelId="{C062B124-D6E8-413C-913D-42F37A558C52}" srcId="{E4111B5B-CEBC-4CE9-99ED-3BD721964CAC}" destId="{1E60473C-E381-4CFB-9672-8213554782DD}" srcOrd="3" destOrd="0" parTransId="{FC23639D-B50D-4A3C-8F07-E59DE9569AAD}" sibTransId="{3438571F-EF1A-4801-AB49-49557838C937}"/>
    <dgm:cxn modelId="{94DF8A3E-57A5-43C0-B85B-258DE0704CBE}" srcId="{E4111B5B-CEBC-4CE9-99ED-3BD721964CAC}" destId="{258F6EBC-B74E-4D40-8F31-E02202800263}" srcOrd="5" destOrd="0" parTransId="{0292EEC5-E327-415B-A294-B0DF404DBCA3}" sibTransId="{8DBEF518-E6AF-46F3-B63B-9173D381D90E}"/>
    <dgm:cxn modelId="{CF230F64-60AB-4D45-B7D3-7BD4A4E3BD46}" type="presOf" srcId="{D2AFF2D0-9EBC-4E64-B254-DA54695720EF}" destId="{0F2AE460-288D-48A0-BE2A-0C918CA3B22A}" srcOrd="0" destOrd="0" presId="urn:microsoft.com/office/officeart/2005/8/layout/default"/>
    <dgm:cxn modelId="{ADAB3345-D9D4-400E-B6A8-765FB1D3D91D}" type="presOf" srcId="{1BCE5C6E-C94E-47DB-B109-14805B60EB9D}" destId="{22D85ACF-0EDD-46C1-89FB-C90E9E54536B}" srcOrd="0" destOrd="0" presId="urn:microsoft.com/office/officeart/2005/8/layout/default"/>
    <dgm:cxn modelId="{F55BF147-238A-4B81-9180-0EC8BC758F4C}" type="presOf" srcId="{65883829-AC22-4C53-A4DF-DAE9462622EE}" destId="{F8259CE8-B9C1-47DB-8B05-8566C74E3942}" srcOrd="0" destOrd="0" presId="urn:microsoft.com/office/officeart/2005/8/layout/default"/>
    <dgm:cxn modelId="{0925A94F-E643-4173-B5AA-1439803098A3}" srcId="{E4111B5B-CEBC-4CE9-99ED-3BD721964CAC}" destId="{71B1C3F2-6BEE-4567-AD3A-4DD1D23F6E83}" srcOrd="0" destOrd="0" parTransId="{440D7934-CD24-4FE9-8B2B-69B02F4371A3}" sibTransId="{22E9AB29-B0BC-4CD8-8321-23CDC96CFAB1}"/>
    <dgm:cxn modelId="{1A84ED50-69DF-40ED-A107-D8C2EE556A18}" type="presOf" srcId="{7A773C36-7641-4D9F-84FC-595C64993ACF}" destId="{0AAA7C2A-595B-46BB-901B-063460EE1965}" srcOrd="0" destOrd="0" presId="urn:microsoft.com/office/officeart/2005/8/layout/default"/>
    <dgm:cxn modelId="{9A87C451-0624-4319-9CE9-E024DAE89230}" srcId="{E4111B5B-CEBC-4CE9-99ED-3BD721964CAC}" destId="{38FE49C1-46F5-4B36-9F42-61F4BD805780}" srcOrd="7" destOrd="0" parTransId="{34460DC5-DBBB-4AA8-91C5-97A5629AA16E}" sibTransId="{511EBEC5-8C56-4172-A21C-131DE4BF8243}"/>
    <dgm:cxn modelId="{168AE855-2D34-4858-AF46-6856E4EF05D1}" srcId="{E4111B5B-CEBC-4CE9-99ED-3BD721964CAC}" destId="{65883829-AC22-4C53-A4DF-DAE9462622EE}" srcOrd="8" destOrd="0" parTransId="{948D6ED0-6AA4-43C1-924B-99E6C3418AA2}" sibTransId="{53ACFC07-C72D-46F1-84EB-F726F03F462D}"/>
    <dgm:cxn modelId="{EEC6798F-970A-41E4-9632-8A9FBBE62A74}" srcId="{E4111B5B-CEBC-4CE9-99ED-3BD721964CAC}" destId="{D2AFF2D0-9EBC-4E64-B254-DA54695720EF}" srcOrd="6" destOrd="0" parTransId="{6A588784-E9D5-4095-9600-6D5778FA6922}" sibTransId="{993ECFF7-A8A7-4823-A5BF-B742FC1FA0D4}"/>
    <dgm:cxn modelId="{02E66AAA-9D7B-4BE0-8B89-5FB9A6057634}" srcId="{E4111B5B-CEBC-4CE9-99ED-3BD721964CAC}" destId="{7A773C36-7641-4D9F-84FC-595C64993ACF}" srcOrd="2" destOrd="0" parTransId="{C584562B-05F0-47EF-B15A-C9A63AA33DCB}" sibTransId="{DC58049E-9292-4578-9D03-3648743DF75F}"/>
    <dgm:cxn modelId="{318E8DC9-D63B-415A-8F94-C410EFECC75C}" type="presOf" srcId="{E4111B5B-CEBC-4CE9-99ED-3BD721964CAC}" destId="{5461ECFE-7E12-4E96-A4A9-2E99A2C2849D}" srcOrd="0" destOrd="0" presId="urn:microsoft.com/office/officeart/2005/8/layout/default"/>
    <dgm:cxn modelId="{61C33BD0-30E5-4384-994B-079921A6CD3D}" type="presOf" srcId="{38FE49C1-46F5-4B36-9F42-61F4BD805780}" destId="{BD01C3AF-9905-44B4-A43F-7010787FC684}" srcOrd="0" destOrd="0" presId="urn:microsoft.com/office/officeart/2005/8/layout/default"/>
    <dgm:cxn modelId="{48FDDDD2-ABE6-4CB3-9A1A-823D4343ABC6}" type="presOf" srcId="{71B1C3F2-6BEE-4567-AD3A-4DD1D23F6E83}" destId="{FBC6C9D3-B5BA-4C46-BD68-AB613A0DF144}" srcOrd="0" destOrd="0" presId="urn:microsoft.com/office/officeart/2005/8/layout/default"/>
    <dgm:cxn modelId="{AEE122F6-1142-4F0D-9BED-46AF81CC7783}" type="presOf" srcId="{19590D69-3213-4A48-9191-5959B4D2F6CD}" destId="{4CAA5EDC-9D26-4BF0-A1AD-5B7B5BE58FF1}" srcOrd="0" destOrd="0" presId="urn:microsoft.com/office/officeart/2005/8/layout/default"/>
    <dgm:cxn modelId="{575736F6-118D-41B1-A829-08832A198363}" type="presOf" srcId="{258F6EBC-B74E-4D40-8F31-E02202800263}" destId="{95C891E5-8EE1-4402-9B4F-A817E7A2134F}" srcOrd="0" destOrd="0" presId="urn:microsoft.com/office/officeart/2005/8/layout/default"/>
    <dgm:cxn modelId="{F1A16AFF-F660-458E-A1CF-6AF26168789B}" type="presParOf" srcId="{5461ECFE-7E12-4E96-A4A9-2E99A2C2849D}" destId="{FBC6C9D3-B5BA-4C46-BD68-AB613A0DF144}" srcOrd="0" destOrd="0" presId="urn:microsoft.com/office/officeart/2005/8/layout/default"/>
    <dgm:cxn modelId="{FA860A48-C257-43FF-913C-4D0100372688}" type="presParOf" srcId="{5461ECFE-7E12-4E96-A4A9-2E99A2C2849D}" destId="{F679CBE8-74EC-48E3-932D-FE7CA9C30545}" srcOrd="1" destOrd="0" presId="urn:microsoft.com/office/officeart/2005/8/layout/default"/>
    <dgm:cxn modelId="{C0932E66-E4AD-44D8-8568-EC39D81B8D50}" type="presParOf" srcId="{5461ECFE-7E12-4E96-A4A9-2E99A2C2849D}" destId="{4CAA5EDC-9D26-4BF0-A1AD-5B7B5BE58FF1}" srcOrd="2" destOrd="0" presId="urn:microsoft.com/office/officeart/2005/8/layout/default"/>
    <dgm:cxn modelId="{0E68DB73-FD9E-4A43-ABC3-76589360B37C}" type="presParOf" srcId="{5461ECFE-7E12-4E96-A4A9-2E99A2C2849D}" destId="{DEE16BC0-2D28-468B-9602-87D2826D3E7B}" srcOrd="3" destOrd="0" presId="urn:microsoft.com/office/officeart/2005/8/layout/default"/>
    <dgm:cxn modelId="{C143D85C-D068-46FE-9583-64733C97D49D}" type="presParOf" srcId="{5461ECFE-7E12-4E96-A4A9-2E99A2C2849D}" destId="{0AAA7C2A-595B-46BB-901B-063460EE1965}" srcOrd="4" destOrd="0" presId="urn:microsoft.com/office/officeart/2005/8/layout/default"/>
    <dgm:cxn modelId="{01F8418B-69E4-496A-A012-1E7E5E7179FE}" type="presParOf" srcId="{5461ECFE-7E12-4E96-A4A9-2E99A2C2849D}" destId="{17F9DAFC-C52F-4023-BCA6-0B5A5C92EBC4}" srcOrd="5" destOrd="0" presId="urn:microsoft.com/office/officeart/2005/8/layout/default"/>
    <dgm:cxn modelId="{3CE1941B-0BA1-4D78-B290-8F90FF0EDFA6}" type="presParOf" srcId="{5461ECFE-7E12-4E96-A4A9-2E99A2C2849D}" destId="{FF342435-7819-4E92-915D-E432F0772D8E}" srcOrd="6" destOrd="0" presId="urn:microsoft.com/office/officeart/2005/8/layout/default"/>
    <dgm:cxn modelId="{B156C624-3D27-4607-8406-7313A20DEBD2}" type="presParOf" srcId="{5461ECFE-7E12-4E96-A4A9-2E99A2C2849D}" destId="{1E08E77E-A8E9-4054-8782-4B4DFDCFDEE3}" srcOrd="7" destOrd="0" presId="urn:microsoft.com/office/officeart/2005/8/layout/default"/>
    <dgm:cxn modelId="{794A383A-F1C7-4001-815D-2AE917DA8828}" type="presParOf" srcId="{5461ECFE-7E12-4E96-A4A9-2E99A2C2849D}" destId="{22D85ACF-0EDD-46C1-89FB-C90E9E54536B}" srcOrd="8" destOrd="0" presId="urn:microsoft.com/office/officeart/2005/8/layout/default"/>
    <dgm:cxn modelId="{A1A30A79-46EB-459D-815A-929FC145D20D}" type="presParOf" srcId="{5461ECFE-7E12-4E96-A4A9-2E99A2C2849D}" destId="{9279D77F-9758-45D6-A6A0-27468F503502}" srcOrd="9" destOrd="0" presId="urn:microsoft.com/office/officeart/2005/8/layout/default"/>
    <dgm:cxn modelId="{831B81D4-D5F1-431B-9A35-FE64BEF3D6E0}" type="presParOf" srcId="{5461ECFE-7E12-4E96-A4A9-2E99A2C2849D}" destId="{95C891E5-8EE1-4402-9B4F-A817E7A2134F}" srcOrd="10" destOrd="0" presId="urn:microsoft.com/office/officeart/2005/8/layout/default"/>
    <dgm:cxn modelId="{FC7F38FE-2736-40CC-A373-119949B9953F}" type="presParOf" srcId="{5461ECFE-7E12-4E96-A4A9-2E99A2C2849D}" destId="{DB9EFBF7-7F0A-460A-A0CF-479A791D04BF}" srcOrd="11" destOrd="0" presId="urn:microsoft.com/office/officeart/2005/8/layout/default"/>
    <dgm:cxn modelId="{8040D38E-7814-4EAD-A723-A5F40D7277E3}" type="presParOf" srcId="{5461ECFE-7E12-4E96-A4A9-2E99A2C2849D}" destId="{0F2AE460-288D-48A0-BE2A-0C918CA3B22A}" srcOrd="12" destOrd="0" presId="urn:microsoft.com/office/officeart/2005/8/layout/default"/>
    <dgm:cxn modelId="{05BB18CF-6786-4DF9-A647-3E28E37642F6}" type="presParOf" srcId="{5461ECFE-7E12-4E96-A4A9-2E99A2C2849D}" destId="{94139CCF-195B-4465-B822-AC0524B8A446}" srcOrd="13" destOrd="0" presId="urn:microsoft.com/office/officeart/2005/8/layout/default"/>
    <dgm:cxn modelId="{C9629E8D-3348-4056-9675-DC00106A408F}" type="presParOf" srcId="{5461ECFE-7E12-4E96-A4A9-2E99A2C2849D}" destId="{BD01C3AF-9905-44B4-A43F-7010787FC684}" srcOrd="14" destOrd="0" presId="urn:microsoft.com/office/officeart/2005/8/layout/default"/>
    <dgm:cxn modelId="{BFCE633F-FDAF-43A6-94BF-B014C030EF2B}" type="presParOf" srcId="{5461ECFE-7E12-4E96-A4A9-2E99A2C2849D}" destId="{AF945E9A-E99A-4215-B0E4-26FBCC079534}" srcOrd="15" destOrd="0" presId="urn:microsoft.com/office/officeart/2005/8/layout/default"/>
    <dgm:cxn modelId="{9DDA0C35-E097-4B79-8F72-A457B95AE561}" type="presParOf" srcId="{5461ECFE-7E12-4E96-A4A9-2E99A2C2849D}" destId="{F8259CE8-B9C1-47DB-8B05-8566C74E3942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F4E89E-2336-4980-A678-330F9118AB8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86DC157-DC43-44B3-B07B-04E40318CD5E}">
      <dgm:prSet custT="1"/>
      <dgm:spPr/>
      <dgm:t>
        <a:bodyPr/>
        <a:lstStyle/>
        <a:p>
          <a:r>
            <a:rPr lang="th-TH" sz="3200" dirty="0"/>
            <a:t>ท่านได้รับความคิดใด ใน</a:t>
          </a:r>
          <a:r>
            <a:rPr lang="th-TH" sz="3200" dirty="0" err="1"/>
            <a:t>การทำ</a:t>
          </a:r>
          <a:r>
            <a:rPr lang="th-TH" sz="3200" dirty="0"/>
            <a:t>วิจัย และก้าวสู่การเป็นนักวิจัยรุ่นใหม่ </a:t>
          </a:r>
          <a:endParaRPr lang="en-US" sz="3200" dirty="0"/>
        </a:p>
      </dgm:t>
    </dgm:pt>
    <dgm:pt modelId="{E9CC1301-845E-4D71-9F81-5EC3DCE3AB19}" type="parTrans" cxnId="{79353C21-D632-4EDB-BF6D-6B82FF4D72CF}">
      <dgm:prSet/>
      <dgm:spPr/>
      <dgm:t>
        <a:bodyPr/>
        <a:lstStyle/>
        <a:p>
          <a:endParaRPr lang="en-US"/>
        </a:p>
      </dgm:t>
    </dgm:pt>
    <dgm:pt modelId="{065CE5C5-5A44-46D2-A781-DAC15B790337}" type="sibTrans" cxnId="{79353C21-D632-4EDB-BF6D-6B82FF4D72CF}">
      <dgm:prSet/>
      <dgm:spPr/>
      <dgm:t>
        <a:bodyPr/>
        <a:lstStyle/>
        <a:p>
          <a:endParaRPr lang="en-US"/>
        </a:p>
      </dgm:t>
    </dgm:pt>
    <dgm:pt modelId="{7E6864AA-FB50-47A8-8045-562CFF2F0AD5}">
      <dgm:prSet custT="1"/>
      <dgm:spPr/>
      <dgm:t>
        <a:bodyPr/>
        <a:lstStyle/>
        <a:p>
          <a:r>
            <a:rPr lang="th-TH" sz="2800" dirty="0"/>
            <a:t>เริ่มเขียนโครงร่าง เสนอจริยธรรม </a:t>
          </a:r>
          <a:endParaRPr lang="en-US" sz="2800" dirty="0"/>
        </a:p>
      </dgm:t>
    </dgm:pt>
    <dgm:pt modelId="{BEE2F732-CC00-45E2-9428-08D477EF645B}" type="parTrans" cxnId="{5BF95CBC-4CF5-48E0-A248-B880F3062731}">
      <dgm:prSet/>
      <dgm:spPr/>
      <dgm:t>
        <a:bodyPr/>
        <a:lstStyle/>
        <a:p>
          <a:endParaRPr lang="en-US"/>
        </a:p>
      </dgm:t>
    </dgm:pt>
    <dgm:pt modelId="{2625CD41-02BC-4BBC-BF2C-09969A867876}" type="sibTrans" cxnId="{5BF95CBC-4CF5-48E0-A248-B880F3062731}">
      <dgm:prSet/>
      <dgm:spPr/>
      <dgm:t>
        <a:bodyPr/>
        <a:lstStyle/>
        <a:p>
          <a:endParaRPr lang="en-US"/>
        </a:p>
      </dgm:t>
    </dgm:pt>
    <dgm:pt modelId="{51775AD8-EC31-439F-8924-FC1D23885869}">
      <dgm:prSet custT="1"/>
      <dgm:spPr/>
      <dgm:t>
        <a:bodyPr/>
        <a:lstStyle/>
        <a:p>
          <a:r>
            <a:rPr lang="th-TH" sz="3200" dirty="0"/>
            <a:t>ดำเนินการเก็บข้อมูล </a:t>
          </a:r>
          <a:endParaRPr lang="en-US" sz="3200" dirty="0"/>
        </a:p>
      </dgm:t>
    </dgm:pt>
    <dgm:pt modelId="{7FD6B14F-5FDD-4A3B-97F6-E1536E7E08C3}" type="parTrans" cxnId="{E836CFAD-4F5C-4FE2-9A2E-3BB9D2BB610A}">
      <dgm:prSet/>
      <dgm:spPr/>
      <dgm:t>
        <a:bodyPr/>
        <a:lstStyle/>
        <a:p>
          <a:endParaRPr lang="en-US"/>
        </a:p>
      </dgm:t>
    </dgm:pt>
    <dgm:pt modelId="{D6D31369-D3BD-484D-9A91-FE205E7E11E6}" type="sibTrans" cxnId="{E836CFAD-4F5C-4FE2-9A2E-3BB9D2BB610A}">
      <dgm:prSet/>
      <dgm:spPr/>
      <dgm:t>
        <a:bodyPr/>
        <a:lstStyle/>
        <a:p>
          <a:endParaRPr lang="en-US"/>
        </a:p>
      </dgm:t>
    </dgm:pt>
    <dgm:pt modelId="{4842CF66-77DF-44C0-81C1-9B8326EAA581}">
      <dgm:prSet custT="1"/>
      <dgm:spPr/>
      <dgm:t>
        <a:bodyPr/>
        <a:lstStyle/>
        <a:p>
          <a:r>
            <a:rPr lang="th-TH" sz="3200" dirty="0"/>
            <a:t>เขียนรายงานผลการทดลอง อภิปรายผล</a:t>
          </a:r>
          <a:endParaRPr lang="en-US" sz="3200" dirty="0"/>
        </a:p>
      </dgm:t>
    </dgm:pt>
    <dgm:pt modelId="{68DF5835-B334-4FA2-A78F-0AC3EBEFBA04}" type="parTrans" cxnId="{F6F3F66B-839F-48F5-BE03-CF1B967801E9}">
      <dgm:prSet/>
      <dgm:spPr/>
      <dgm:t>
        <a:bodyPr/>
        <a:lstStyle/>
        <a:p>
          <a:endParaRPr lang="en-US"/>
        </a:p>
      </dgm:t>
    </dgm:pt>
    <dgm:pt modelId="{0A56E6CD-15D5-403E-B400-1FB63CD8FDFC}" type="sibTrans" cxnId="{F6F3F66B-839F-48F5-BE03-CF1B967801E9}">
      <dgm:prSet/>
      <dgm:spPr/>
      <dgm:t>
        <a:bodyPr/>
        <a:lstStyle/>
        <a:p>
          <a:endParaRPr lang="en-US"/>
        </a:p>
      </dgm:t>
    </dgm:pt>
    <dgm:pt modelId="{2071E590-3B66-4554-AA0C-83394318D2C9}">
      <dgm:prSet custT="1"/>
      <dgm:spPr/>
      <dgm:t>
        <a:bodyPr/>
        <a:lstStyle/>
        <a:p>
          <a:r>
            <a:rPr lang="th-TH" sz="3200" dirty="0"/>
            <a:t>เขียนตีพิมพ์ </a:t>
          </a:r>
          <a:r>
            <a:rPr lang="en-US" sz="3200" dirty="0"/>
            <a:t>12 </a:t>
          </a:r>
          <a:r>
            <a:rPr lang="th-TH" sz="3200" dirty="0"/>
            <a:t>หน้า บทคัดย่อ </a:t>
          </a:r>
          <a:endParaRPr lang="en-US" sz="3200" dirty="0"/>
        </a:p>
      </dgm:t>
    </dgm:pt>
    <dgm:pt modelId="{A5A9A6AA-3A54-4BE2-9191-E7CF3EAE90AC}" type="parTrans" cxnId="{12786C10-C7DF-48B0-A27E-86D8E7602A15}">
      <dgm:prSet/>
      <dgm:spPr/>
      <dgm:t>
        <a:bodyPr/>
        <a:lstStyle/>
        <a:p>
          <a:endParaRPr lang="en-US"/>
        </a:p>
      </dgm:t>
    </dgm:pt>
    <dgm:pt modelId="{961E279F-0240-4919-8BA9-0CD391653B1F}" type="sibTrans" cxnId="{12786C10-C7DF-48B0-A27E-86D8E7602A15}">
      <dgm:prSet/>
      <dgm:spPr/>
      <dgm:t>
        <a:bodyPr/>
        <a:lstStyle/>
        <a:p>
          <a:endParaRPr lang="en-US"/>
        </a:p>
      </dgm:t>
    </dgm:pt>
    <dgm:pt modelId="{2018F766-A246-4913-9CB4-2BB4DCC89249}" type="pres">
      <dgm:prSet presAssocID="{14F4E89E-2336-4980-A678-330F9118AB81}" presName="root" presStyleCnt="0">
        <dgm:presLayoutVars>
          <dgm:dir/>
          <dgm:resizeHandles val="exact"/>
        </dgm:presLayoutVars>
      </dgm:prSet>
      <dgm:spPr/>
    </dgm:pt>
    <dgm:pt modelId="{B1AA1D71-418A-4A1A-B423-BE5EFA41F943}" type="pres">
      <dgm:prSet presAssocID="{E86DC157-DC43-44B3-B07B-04E40318CD5E}" presName="compNode" presStyleCnt="0"/>
      <dgm:spPr/>
    </dgm:pt>
    <dgm:pt modelId="{46E4E3A3-9B85-404F-A146-4FD1AA279B3E}" type="pres">
      <dgm:prSet presAssocID="{E86DC157-DC43-44B3-B07B-04E40318CD5E}" presName="bgRect" presStyleLbl="bgShp" presStyleIdx="0" presStyleCnt="5"/>
      <dgm:spPr>
        <a:solidFill>
          <a:schemeClr val="bg2">
            <a:lumMod val="90000"/>
          </a:schemeClr>
        </a:solidFill>
      </dgm:spPr>
    </dgm:pt>
    <dgm:pt modelId="{7DE77C85-2BD3-4919-ABA6-C37272CC3EAC}" type="pres">
      <dgm:prSet presAssocID="{E86DC157-DC43-44B3-B07B-04E40318CD5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B4BE774C-BD74-4541-8DA6-43396F7DCA97}" type="pres">
      <dgm:prSet presAssocID="{E86DC157-DC43-44B3-B07B-04E40318CD5E}" presName="spaceRect" presStyleCnt="0"/>
      <dgm:spPr/>
    </dgm:pt>
    <dgm:pt modelId="{249C7FB3-0198-45B3-BC9F-642973F58AA6}" type="pres">
      <dgm:prSet presAssocID="{E86DC157-DC43-44B3-B07B-04E40318CD5E}" presName="parTx" presStyleLbl="revTx" presStyleIdx="0" presStyleCnt="5">
        <dgm:presLayoutVars>
          <dgm:chMax val="0"/>
          <dgm:chPref val="0"/>
        </dgm:presLayoutVars>
      </dgm:prSet>
      <dgm:spPr/>
    </dgm:pt>
    <dgm:pt modelId="{EE9E2EA7-1523-4FD4-9C35-A60E6ED62150}" type="pres">
      <dgm:prSet presAssocID="{065CE5C5-5A44-46D2-A781-DAC15B790337}" presName="sibTrans" presStyleCnt="0"/>
      <dgm:spPr/>
    </dgm:pt>
    <dgm:pt modelId="{CECEFD97-761A-4580-AD52-DC1BA0E99D0F}" type="pres">
      <dgm:prSet presAssocID="{7E6864AA-FB50-47A8-8045-562CFF2F0AD5}" presName="compNode" presStyleCnt="0"/>
      <dgm:spPr/>
    </dgm:pt>
    <dgm:pt modelId="{8A4D981C-DAD2-4BA1-8855-A319E96416B7}" type="pres">
      <dgm:prSet presAssocID="{7E6864AA-FB50-47A8-8045-562CFF2F0AD5}" presName="bgRect" presStyleLbl="bgShp" presStyleIdx="1" presStyleCnt="5"/>
      <dgm:spPr>
        <a:solidFill>
          <a:schemeClr val="bg2">
            <a:lumMod val="75000"/>
          </a:schemeClr>
        </a:solidFill>
      </dgm:spPr>
    </dgm:pt>
    <dgm:pt modelId="{2A580683-0435-46AC-8048-FECED5FC6BF2}" type="pres">
      <dgm:prSet presAssocID="{7E6864AA-FB50-47A8-8045-562CFF2F0AD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9AC970C7-BACE-4D96-AEFB-14C1D26DBDFD}" type="pres">
      <dgm:prSet presAssocID="{7E6864AA-FB50-47A8-8045-562CFF2F0AD5}" presName="spaceRect" presStyleCnt="0"/>
      <dgm:spPr/>
    </dgm:pt>
    <dgm:pt modelId="{B4F4E82A-1E78-47C4-8923-7B3B69A67B70}" type="pres">
      <dgm:prSet presAssocID="{7E6864AA-FB50-47A8-8045-562CFF2F0AD5}" presName="parTx" presStyleLbl="revTx" presStyleIdx="1" presStyleCnt="5">
        <dgm:presLayoutVars>
          <dgm:chMax val="0"/>
          <dgm:chPref val="0"/>
        </dgm:presLayoutVars>
      </dgm:prSet>
      <dgm:spPr/>
    </dgm:pt>
    <dgm:pt modelId="{031F446C-87D9-4D07-B381-E5D55699F6C1}" type="pres">
      <dgm:prSet presAssocID="{2625CD41-02BC-4BBC-BF2C-09969A867876}" presName="sibTrans" presStyleCnt="0"/>
      <dgm:spPr/>
    </dgm:pt>
    <dgm:pt modelId="{611A89AA-7690-4807-8110-E9829606017A}" type="pres">
      <dgm:prSet presAssocID="{51775AD8-EC31-439F-8924-FC1D23885869}" presName="compNode" presStyleCnt="0"/>
      <dgm:spPr/>
    </dgm:pt>
    <dgm:pt modelId="{E53D6F66-C3C2-481E-A748-E4E1F4B12329}" type="pres">
      <dgm:prSet presAssocID="{51775AD8-EC31-439F-8924-FC1D23885869}" presName="bgRect" presStyleLbl="bgShp" presStyleIdx="2" presStyleCnt="5"/>
      <dgm:spPr>
        <a:solidFill>
          <a:schemeClr val="bg2">
            <a:lumMod val="50000"/>
          </a:schemeClr>
        </a:solidFill>
      </dgm:spPr>
    </dgm:pt>
    <dgm:pt modelId="{F84151A5-F417-4786-8530-198F5672617A}" type="pres">
      <dgm:prSet presAssocID="{51775AD8-EC31-439F-8924-FC1D2388586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78F7CFA8-650A-4F77-BECA-4B480F9EC408}" type="pres">
      <dgm:prSet presAssocID="{51775AD8-EC31-439F-8924-FC1D23885869}" presName="spaceRect" presStyleCnt="0"/>
      <dgm:spPr/>
    </dgm:pt>
    <dgm:pt modelId="{56040747-97EC-436A-8BE5-039888C8839F}" type="pres">
      <dgm:prSet presAssocID="{51775AD8-EC31-439F-8924-FC1D23885869}" presName="parTx" presStyleLbl="revTx" presStyleIdx="2" presStyleCnt="5">
        <dgm:presLayoutVars>
          <dgm:chMax val="0"/>
          <dgm:chPref val="0"/>
        </dgm:presLayoutVars>
      </dgm:prSet>
      <dgm:spPr/>
    </dgm:pt>
    <dgm:pt modelId="{F2307375-9529-46F5-B264-811D739188CA}" type="pres">
      <dgm:prSet presAssocID="{D6D31369-D3BD-484D-9A91-FE205E7E11E6}" presName="sibTrans" presStyleCnt="0"/>
      <dgm:spPr/>
    </dgm:pt>
    <dgm:pt modelId="{E54B1BC0-7EFF-4C05-9875-71DC2989100D}" type="pres">
      <dgm:prSet presAssocID="{4842CF66-77DF-44C0-81C1-9B8326EAA581}" presName="compNode" presStyleCnt="0"/>
      <dgm:spPr/>
    </dgm:pt>
    <dgm:pt modelId="{78EDB946-85AF-4A2F-9BA7-B587287D43F9}" type="pres">
      <dgm:prSet presAssocID="{4842CF66-77DF-44C0-81C1-9B8326EAA581}" presName="bgRect" presStyleLbl="bgShp" presStyleIdx="3" presStyleCnt="5" custLinFactNeighborX="-15"/>
      <dgm:spPr>
        <a:solidFill>
          <a:srgbClr val="F4B006"/>
        </a:solidFill>
      </dgm:spPr>
    </dgm:pt>
    <dgm:pt modelId="{05321910-D21C-4E27-ABFB-8038E01C87B7}" type="pres">
      <dgm:prSet presAssocID="{4842CF66-77DF-44C0-81C1-9B8326EAA58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1CCB4F39-1FFC-4EA0-B196-71D201386E36}" type="pres">
      <dgm:prSet presAssocID="{4842CF66-77DF-44C0-81C1-9B8326EAA581}" presName="spaceRect" presStyleCnt="0"/>
      <dgm:spPr/>
    </dgm:pt>
    <dgm:pt modelId="{8D19C8F6-722E-4BD2-B5F7-84EEFE616CD5}" type="pres">
      <dgm:prSet presAssocID="{4842CF66-77DF-44C0-81C1-9B8326EAA581}" presName="parTx" presStyleLbl="revTx" presStyleIdx="3" presStyleCnt="5">
        <dgm:presLayoutVars>
          <dgm:chMax val="0"/>
          <dgm:chPref val="0"/>
        </dgm:presLayoutVars>
      </dgm:prSet>
      <dgm:spPr/>
    </dgm:pt>
    <dgm:pt modelId="{E459B046-B612-4B01-8860-90AB05FED07E}" type="pres">
      <dgm:prSet presAssocID="{0A56E6CD-15D5-403E-B400-1FB63CD8FDFC}" presName="sibTrans" presStyleCnt="0"/>
      <dgm:spPr/>
    </dgm:pt>
    <dgm:pt modelId="{648C18A4-FEC0-448A-9118-1BEFE9046B72}" type="pres">
      <dgm:prSet presAssocID="{2071E590-3B66-4554-AA0C-83394318D2C9}" presName="compNode" presStyleCnt="0"/>
      <dgm:spPr/>
    </dgm:pt>
    <dgm:pt modelId="{169BDA9A-2C71-4757-A4E4-0A54ED1CCDEF}" type="pres">
      <dgm:prSet presAssocID="{2071E590-3B66-4554-AA0C-83394318D2C9}" presName="bgRect" presStyleLbl="bgShp" presStyleIdx="4" presStyleCnt="5"/>
      <dgm:spPr>
        <a:solidFill>
          <a:srgbClr val="FF9933"/>
        </a:solidFill>
      </dgm:spPr>
    </dgm:pt>
    <dgm:pt modelId="{1153BB32-52EE-4939-9CD9-EF7BC6BD6A97}" type="pres">
      <dgm:prSet presAssocID="{2071E590-3B66-4554-AA0C-83394318D2C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5432B1F3-F4E3-4DBD-8368-BF87F178B513}" type="pres">
      <dgm:prSet presAssocID="{2071E590-3B66-4554-AA0C-83394318D2C9}" presName="spaceRect" presStyleCnt="0"/>
      <dgm:spPr/>
    </dgm:pt>
    <dgm:pt modelId="{0D047488-F6EF-4347-B32B-2F3D25D37C2A}" type="pres">
      <dgm:prSet presAssocID="{2071E590-3B66-4554-AA0C-83394318D2C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2786C10-C7DF-48B0-A27E-86D8E7602A15}" srcId="{14F4E89E-2336-4980-A678-330F9118AB81}" destId="{2071E590-3B66-4554-AA0C-83394318D2C9}" srcOrd="4" destOrd="0" parTransId="{A5A9A6AA-3A54-4BE2-9191-E7CF3EAE90AC}" sibTransId="{961E279F-0240-4919-8BA9-0CD391653B1F}"/>
    <dgm:cxn modelId="{79353C21-D632-4EDB-BF6D-6B82FF4D72CF}" srcId="{14F4E89E-2336-4980-A678-330F9118AB81}" destId="{E86DC157-DC43-44B3-B07B-04E40318CD5E}" srcOrd="0" destOrd="0" parTransId="{E9CC1301-845E-4D71-9F81-5EC3DCE3AB19}" sibTransId="{065CE5C5-5A44-46D2-A781-DAC15B790337}"/>
    <dgm:cxn modelId="{9DADDD62-FF30-407C-8E91-A858826037AF}" type="presOf" srcId="{7E6864AA-FB50-47A8-8045-562CFF2F0AD5}" destId="{B4F4E82A-1E78-47C4-8923-7B3B69A67B70}" srcOrd="0" destOrd="0" presId="urn:microsoft.com/office/officeart/2018/2/layout/IconVerticalSolidList"/>
    <dgm:cxn modelId="{08FDF04B-8DC1-472B-B92C-02E7F49C1AFB}" type="presOf" srcId="{51775AD8-EC31-439F-8924-FC1D23885869}" destId="{56040747-97EC-436A-8BE5-039888C8839F}" srcOrd="0" destOrd="0" presId="urn:microsoft.com/office/officeart/2018/2/layout/IconVerticalSolidList"/>
    <dgm:cxn modelId="{F6F3F66B-839F-48F5-BE03-CF1B967801E9}" srcId="{14F4E89E-2336-4980-A678-330F9118AB81}" destId="{4842CF66-77DF-44C0-81C1-9B8326EAA581}" srcOrd="3" destOrd="0" parTransId="{68DF5835-B334-4FA2-A78F-0AC3EBEFBA04}" sibTransId="{0A56E6CD-15D5-403E-B400-1FB63CD8FDFC}"/>
    <dgm:cxn modelId="{5C546A98-FAFA-4CEF-A3C5-E1488857DAE1}" type="presOf" srcId="{4842CF66-77DF-44C0-81C1-9B8326EAA581}" destId="{8D19C8F6-722E-4BD2-B5F7-84EEFE616CD5}" srcOrd="0" destOrd="0" presId="urn:microsoft.com/office/officeart/2018/2/layout/IconVerticalSolidList"/>
    <dgm:cxn modelId="{B0A6229D-627B-433C-A108-43ECD583368B}" type="presOf" srcId="{E86DC157-DC43-44B3-B07B-04E40318CD5E}" destId="{249C7FB3-0198-45B3-BC9F-642973F58AA6}" srcOrd="0" destOrd="0" presId="urn:microsoft.com/office/officeart/2018/2/layout/IconVerticalSolidList"/>
    <dgm:cxn modelId="{E836CFAD-4F5C-4FE2-9A2E-3BB9D2BB610A}" srcId="{14F4E89E-2336-4980-A678-330F9118AB81}" destId="{51775AD8-EC31-439F-8924-FC1D23885869}" srcOrd="2" destOrd="0" parTransId="{7FD6B14F-5FDD-4A3B-97F6-E1536E7E08C3}" sibTransId="{D6D31369-D3BD-484D-9A91-FE205E7E11E6}"/>
    <dgm:cxn modelId="{5BF95CBC-4CF5-48E0-A248-B880F3062731}" srcId="{14F4E89E-2336-4980-A678-330F9118AB81}" destId="{7E6864AA-FB50-47A8-8045-562CFF2F0AD5}" srcOrd="1" destOrd="0" parTransId="{BEE2F732-CC00-45E2-9428-08D477EF645B}" sibTransId="{2625CD41-02BC-4BBC-BF2C-09969A867876}"/>
    <dgm:cxn modelId="{BAD182DE-38ED-4EE4-AAB5-AFBB2365AECE}" type="presOf" srcId="{2071E590-3B66-4554-AA0C-83394318D2C9}" destId="{0D047488-F6EF-4347-B32B-2F3D25D37C2A}" srcOrd="0" destOrd="0" presId="urn:microsoft.com/office/officeart/2018/2/layout/IconVerticalSolidList"/>
    <dgm:cxn modelId="{ACF6ABF1-5A3E-4222-A41A-B9C7AD3DE128}" type="presOf" srcId="{14F4E89E-2336-4980-A678-330F9118AB81}" destId="{2018F766-A246-4913-9CB4-2BB4DCC89249}" srcOrd="0" destOrd="0" presId="urn:microsoft.com/office/officeart/2018/2/layout/IconVerticalSolidList"/>
    <dgm:cxn modelId="{27565445-94BA-4297-B419-565AC071480B}" type="presParOf" srcId="{2018F766-A246-4913-9CB4-2BB4DCC89249}" destId="{B1AA1D71-418A-4A1A-B423-BE5EFA41F943}" srcOrd="0" destOrd="0" presId="urn:microsoft.com/office/officeart/2018/2/layout/IconVerticalSolidList"/>
    <dgm:cxn modelId="{CD2AE47A-278D-4BE6-91FF-45462813DBEF}" type="presParOf" srcId="{B1AA1D71-418A-4A1A-B423-BE5EFA41F943}" destId="{46E4E3A3-9B85-404F-A146-4FD1AA279B3E}" srcOrd="0" destOrd="0" presId="urn:microsoft.com/office/officeart/2018/2/layout/IconVerticalSolidList"/>
    <dgm:cxn modelId="{7B6378F9-15BF-44EE-BE94-16FCAEC4E5DD}" type="presParOf" srcId="{B1AA1D71-418A-4A1A-B423-BE5EFA41F943}" destId="{7DE77C85-2BD3-4919-ABA6-C37272CC3EAC}" srcOrd="1" destOrd="0" presId="urn:microsoft.com/office/officeart/2018/2/layout/IconVerticalSolidList"/>
    <dgm:cxn modelId="{3B7D9F6A-959B-4F8B-9F28-746FE076033A}" type="presParOf" srcId="{B1AA1D71-418A-4A1A-B423-BE5EFA41F943}" destId="{B4BE774C-BD74-4541-8DA6-43396F7DCA97}" srcOrd="2" destOrd="0" presId="urn:microsoft.com/office/officeart/2018/2/layout/IconVerticalSolidList"/>
    <dgm:cxn modelId="{C5F1EB19-4EEF-46F3-8386-8A7F62FDC8C0}" type="presParOf" srcId="{B1AA1D71-418A-4A1A-B423-BE5EFA41F943}" destId="{249C7FB3-0198-45B3-BC9F-642973F58AA6}" srcOrd="3" destOrd="0" presId="urn:microsoft.com/office/officeart/2018/2/layout/IconVerticalSolidList"/>
    <dgm:cxn modelId="{0CE55CF9-2772-48B6-A5DB-35747F1C23C7}" type="presParOf" srcId="{2018F766-A246-4913-9CB4-2BB4DCC89249}" destId="{EE9E2EA7-1523-4FD4-9C35-A60E6ED62150}" srcOrd="1" destOrd="0" presId="urn:microsoft.com/office/officeart/2018/2/layout/IconVerticalSolidList"/>
    <dgm:cxn modelId="{7D39F1E4-935A-40EE-8EDB-C2951513BE3C}" type="presParOf" srcId="{2018F766-A246-4913-9CB4-2BB4DCC89249}" destId="{CECEFD97-761A-4580-AD52-DC1BA0E99D0F}" srcOrd="2" destOrd="0" presId="urn:microsoft.com/office/officeart/2018/2/layout/IconVerticalSolidList"/>
    <dgm:cxn modelId="{7AD69AA6-0BC8-4903-86E9-D51B424AF7B8}" type="presParOf" srcId="{CECEFD97-761A-4580-AD52-DC1BA0E99D0F}" destId="{8A4D981C-DAD2-4BA1-8855-A319E96416B7}" srcOrd="0" destOrd="0" presId="urn:microsoft.com/office/officeart/2018/2/layout/IconVerticalSolidList"/>
    <dgm:cxn modelId="{9951EAB6-FA35-4DB3-A429-D1C141140A7A}" type="presParOf" srcId="{CECEFD97-761A-4580-AD52-DC1BA0E99D0F}" destId="{2A580683-0435-46AC-8048-FECED5FC6BF2}" srcOrd="1" destOrd="0" presId="urn:microsoft.com/office/officeart/2018/2/layout/IconVerticalSolidList"/>
    <dgm:cxn modelId="{4ABF5D8E-663D-4C25-8658-C657A86B83CD}" type="presParOf" srcId="{CECEFD97-761A-4580-AD52-DC1BA0E99D0F}" destId="{9AC970C7-BACE-4D96-AEFB-14C1D26DBDFD}" srcOrd="2" destOrd="0" presId="urn:microsoft.com/office/officeart/2018/2/layout/IconVerticalSolidList"/>
    <dgm:cxn modelId="{84E082E1-56CA-4DE0-970E-CA5AB839674F}" type="presParOf" srcId="{CECEFD97-761A-4580-AD52-DC1BA0E99D0F}" destId="{B4F4E82A-1E78-47C4-8923-7B3B69A67B70}" srcOrd="3" destOrd="0" presId="urn:microsoft.com/office/officeart/2018/2/layout/IconVerticalSolidList"/>
    <dgm:cxn modelId="{1D45AD68-65EB-4700-9E8C-3FD6243CCB4E}" type="presParOf" srcId="{2018F766-A246-4913-9CB4-2BB4DCC89249}" destId="{031F446C-87D9-4D07-B381-E5D55699F6C1}" srcOrd="3" destOrd="0" presId="urn:microsoft.com/office/officeart/2018/2/layout/IconVerticalSolidList"/>
    <dgm:cxn modelId="{FF3F2586-115D-4639-9191-6A44DABADBED}" type="presParOf" srcId="{2018F766-A246-4913-9CB4-2BB4DCC89249}" destId="{611A89AA-7690-4807-8110-E9829606017A}" srcOrd="4" destOrd="0" presId="urn:microsoft.com/office/officeart/2018/2/layout/IconVerticalSolidList"/>
    <dgm:cxn modelId="{87DA864D-396B-4FEA-AC5B-55C78D1971FD}" type="presParOf" srcId="{611A89AA-7690-4807-8110-E9829606017A}" destId="{E53D6F66-C3C2-481E-A748-E4E1F4B12329}" srcOrd="0" destOrd="0" presId="urn:microsoft.com/office/officeart/2018/2/layout/IconVerticalSolidList"/>
    <dgm:cxn modelId="{6218CB45-34A1-4ECC-8F8B-9DA7DF65E859}" type="presParOf" srcId="{611A89AA-7690-4807-8110-E9829606017A}" destId="{F84151A5-F417-4786-8530-198F5672617A}" srcOrd="1" destOrd="0" presId="urn:microsoft.com/office/officeart/2018/2/layout/IconVerticalSolidList"/>
    <dgm:cxn modelId="{C7DD4786-FA0D-435B-9705-79FAC592221C}" type="presParOf" srcId="{611A89AA-7690-4807-8110-E9829606017A}" destId="{78F7CFA8-650A-4F77-BECA-4B480F9EC408}" srcOrd="2" destOrd="0" presId="urn:microsoft.com/office/officeart/2018/2/layout/IconVerticalSolidList"/>
    <dgm:cxn modelId="{B4D18CC3-7FE5-44B7-A75F-2922FAB39B22}" type="presParOf" srcId="{611A89AA-7690-4807-8110-E9829606017A}" destId="{56040747-97EC-436A-8BE5-039888C8839F}" srcOrd="3" destOrd="0" presId="urn:microsoft.com/office/officeart/2018/2/layout/IconVerticalSolidList"/>
    <dgm:cxn modelId="{32F31C95-D0CD-48B3-87E3-BE3BEBABDB4C}" type="presParOf" srcId="{2018F766-A246-4913-9CB4-2BB4DCC89249}" destId="{F2307375-9529-46F5-B264-811D739188CA}" srcOrd="5" destOrd="0" presId="urn:microsoft.com/office/officeart/2018/2/layout/IconVerticalSolidList"/>
    <dgm:cxn modelId="{7B0A94EA-947D-436A-9A21-99B99911D722}" type="presParOf" srcId="{2018F766-A246-4913-9CB4-2BB4DCC89249}" destId="{E54B1BC0-7EFF-4C05-9875-71DC2989100D}" srcOrd="6" destOrd="0" presId="urn:microsoft.com/office/officeart/2018/2/layout/IconVerticalSolidList"/>
    <dgm:cxn modelId="{56B839ED-E978-4C8D-8237-5B93F6AD47F5}" type="presParOf" srcId="{E54B1BC0-7EFF-4C05-9875-71DC2989100D}" destId="{78EDB946-85AF-4A2F-9BA7-B587287D43F9}" srcOrd="0" destOrd="0" presId="urn:microsoft.com/office/officeart/2018/2/layout/IconVerticalSolidList"/>
    <dgm:cxn modelId="{76B8E557-8A38-4166-9A82-CF9440693A3F}" type="presParOf" srcId="{E54B1BC0-7EFF-4C05-9875-71DC2989100D}" destId="{05321910-D21C-4E27-ABFB-8038E01C87B7}" srcOrd="1" destOrd="0" presId="urn:microsoft.com/office/officeart/2018/2/layout/IconVerticalSolidList"/>
    <dgm:cxn modelId="{77ADACBC-EF30-4922-8F6C-D8D7AFB46661}" type="presParOf" srcId="{E54B1BC0-7EFF-4C05-9875-71DC2989100D}" destId="{1CCB4F39-1FFC-4EA0-B196-71D201386E36}" srcOrd="2" destOrd="0" presId="urn:microsoft.com/office/officeart/2018/2/layout/IconVerticalSolidList"/>
    <dgm:cxn modelId="{9AD52205-657C-42A6-8BB5-EE73453B533C}" type="presParOf" srcId="{E54B1BC0-7EFF-4C05-9875-71DC2989100D}" destId="{8D19C8F6-722E-4BD2-B5F7-84EEFE616CD5}" srcOrd="3" destOrd="0" presId="urn:microsoft.com/office/officeart/2018/2/layout/IconVerticalSolidList"/>
    <dgm:cxn modelId="{55C2306C-CEE3-4B7E-B706-A083A359660B}" type="presParOf" srcId="{2018F766-A246-4913-9CB4-2BB4DCC89249}" destId="{E459B046-B612-4B01-8860-90AB05FED07E}" srcOrd="7" destOrd="0" presId="urn:microsoft.com/office/officeart/2018/2/layout/IconVerticalSolidList"/>
    <dgm:cxn modelId="{44921347-6D46-4328-8BA2-A9553E9D7E76}" type="presParOf" srcId="{2018F766-A246-4913-9CB4-2BB4DCC89249}" destId="{648C18A4-FEC0-448A-9118-1BEFE9046B72}" srcOrd="8" destOrd="0" presId="urn:microsoft.com/office/officeart/2018/2/layout/IconVerticalSolidList"/>
    <dgm:cxn modelId="{9A87BB12-29A5-4D59-80DE-1DAAF0FEE26E}" type="presParOf" srcId="{648C18A4-FEC0-448A-9118-1BEFE9046B72}" destId="{169BDA9A-2C71-4757-A4E4-0A54ED1CCDEF}" srcOrd="0" destOrd="0" presId="urn:microsoft.com/office/officeart/2018/2/layout/IconVerticalSolidList"/>
    <dgm:cxn modelId="{90136B01-CB73-46E2-867D-CBC835CFFC99}" type="presParOf" srcId="{648C18A4-FEC0-448A-9118-1BEFE9046B72}" destId="{1153BB32-52EE-4939-9CD9-EF7BC6BD6A97}" srcOrd="1" destOrd="0" presId="urn:microsoft.com/office/officeart/2018/2/layout/IconVerticalSolidList"/>
    <dgm:cxn modelId="{AA6DC17C-D6B1-4B86-8CDD-537DD07B5FCB}" type="presParOf" srcId="{648C18A4-FEC0-448A-9118-1BEFE9046B72}" destId="{5432B1F3-F4E3-4DBD-8368-BF87F178B513}" srcOrd="2" destOrd="0" presId="urn:microsoft.com/office/officeart/2018/2/layout/IconVerticalSolidList"/>
    <dgm:cxn modelId="{CB982DB5-0D58-492C-89D8-A4752C205E0E}" type="presParOf" srcId="{648C18A4-FEC0-448A-9118-1BEFE9046B72}" destId="{0D047488-F6EF-4347-B32B-2F3D25D37C2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E926AD-1AA1-4D2D-B251-17930E7EE69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EF9828F-7BDC-4B87-A379-E69BE715415A}">
      <dgm:prSet custT="1"/>
      <dgm:spPr>
        <a:solidFill>
          <a:srgbClr val="FF66FF"/>
        </a:solidFill>
      </dgm:spPr>
      <dgm:t>
        <a:bodyPr/>
        <a:lstStyle/>
        <a:p>
          <a:r>
            <a:rPr lang="th-TH" sz="2800" dirty="0"/>
            <a:t>ในการเขียนบทคัดย่องานวิจัยควรใช้พื้นที่ไม่เกิน  10  บรรทัด   โดยมีประเด็นในการนำเสนอในแต่ละบรรทัดดังนี้</a:t>
          </a:r>
          <a:endParaRPr lang="en-US" sz="2800" dirty="0"/>
        </a:p>
      </dgm:t>
    </dgm:pt>
    <dgm:pt modelId="{B4433FF4-9EF6-45B7-AEE3-9DEC064FB318}" type="parTrans" cxnId="{731DE2D9-27E7-4142-8EBF-45E328A31CEA}">
      <dgm:prSet/>
      <dgm:spPr/>
      <dgm:t>
        <a:bodyPr/>
        <a:lstStyle/>
        <a:p>
          <a:endParaRPr lang="en-US"/>
        </a:p>
      </dgm:t>
    </dgm:pt>
    <dgm:pt modelId="{1BBB4D0D-7457-4C72-9156-F61C33BD76CA}" type="sibTrans" cxnId="{731DE2D9-27E7-4142-8EBF-45E328A31CEA}">
      <dgm:prSet/>
      <dgm:spPr/>
      <dgm:t>
        <a:bodyPr/>
        <a:lstStyle/>
        <a:p>
          <a:endParaRPr lang="en-US"/>
        </a:p>
      </dgm:t>
    </dgm:pt>
    <dgm:pt modelId="{4A45C552-51FB-4C0A-98D8-B5E0BA3B457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th-TH" sz="3200" dirty="0"/>
            <a:t>บรรทัดที่ 1 กับ  บรรทัดที่ 2  </a:t>
          </a:r>
          <a:r>
            <a:rPr lang="en-US" sz="3200" dirty="0"/>
            <a:t>Why did you start? </a:t>
          </a:r>
        </a:p>
      </dgm:t>
    </dgm:pt>
    <dgm:pt modelId="{9BD9D2B0-23DC-4C95-A35E-5B8356472040}" type="parTrans" cxnId="{AF23DC10-7C46-4E0B-B632-D56AAA622337}">
      <dgm:prSet/>
      <dgm:spPr/>
      <dgm:t>
        <a:bodyPr/>
        <a:lstStyle/>
        <a:p>
          <a:endParaRPr lang="en-US"/>
        </a:p>
      </dgm:t>
    </dgm:pt>
    <dgm:pt modelId="{4BB5535F-EBD9-4AED-BCC0-E59C96354DB2}" type="sibTrans" cxnId="{AF23DC10-7C46-4E0B-B632-D56AAA622337}">
      <dgm:prSet/>
      <dgm:spPr/>
      <dgm:t>
        <a:bodyPr/>
        <a:lstStyle/>
        <a:p>
          <a:endParaRPr lang="en-US"/>
        </a:p>
      </dgm:t>
    </dgm:pt>
    <dgm:pt modelId="{9F966136-55B8-4AEC-BECA-3302E595DB2B}">
      <dgm:prSet custT="1"/>
      <dgm:spPr>
        <a:solidFill>
          <a:srgbClr val="CCFFFF"/>
        </a:solidFill>
      </dgm:spPr>
      <dgm:t>
        <a:bodyPr/>
        <a:lstStyle/>
        <a:p>
          <a:r>
            <a:rPr lang="en-US" sz="2000" dirty="0"/>
            <a:t>–Introduction </a:t>
          </a:r>
          <a:r>
            <a:rPr lang="th-TH" sz="2000" dirty="0"/>
            <a:t>เป็นการกล่าวเกริ่นนำเข้าถึงเรื่องที่จะศึกษา  มุ่งตอบคำถาม "ทำไมจึงวิจัย"  ระบุว่าเพราะเหตุใดหัวข้อที่ผู้วิจัยได้เลือกไว้จึงเป็นปัญหาที่จำเป็นจะต้องศึกษาและประเด็นอะไรที่ยังไม่ครอบคลุมหรือที่ยังไม่ได้ศึกษา   โดยนำคำที่สำคัญที่สุดจากชื่อเรื่องมาเขียนร้อยเรียงกัน  เริ่มจากคำที่สำคัญที่สุดของชื่อเรื่องก่อนเป็นอันดับแรก  แล้วต่อด้วยวัตถุประสงค์ของงานวิจัย  มุ่งตอบคำถาม  "ต้องการทราบอะไร""  </a:t>
          </a:r>
          <a:r>
            <a:rPr lang="en-US" sz="2000" dirty="0"/>
            <a:t>Why did you try to do? –Aims and objectives</a:t>
          </a:r>
        </a:p>
      </dgm:t>
    </dgm:pt>
    <dgm:pt modelId="{3418FED9-8EAA-4100-B4EE-12EF7A5EF111}" type="parTrans" cxnId="{ED263A51-C5BD-4838-8EBA-5C12A2FB7643}">
      <dgm:prSet/>
      <dgm:spPr/>
      <dgm:t>
        <a:bodyPr/>
        <a:lstStyle/>
        <a:p>
          <a:endParaRPr lang="en-US"/>
        </a:p>
      </dgm:t>
    </dgm:pt>
    <dgm:pt modelId="{CD1E31C2-4C22-4414-846D-15741A95C0E4}" type="sibTrans" cxnId="{ED263A51-C5BD-4838-8EBA-5C12A2FB7643}">
      <dgm:prSet/>
      <dgm:spPr/>
      <dgm:t>
        <a:bodyPr/>
        <a:lstStyle/>
        <a:p>
          <a:endParaRPr lang="en-US"/>
        </a:p>
      </dgm:t>
    </dgm:pt>
    <dgm:pt modelId="{CDBD6439-D19D-49AD-87DD-DDE1CA597340}" type="pres">
      <dgm:prSet presAssocID="{BDE926AD-1AA1-4D2D-B251-17930E7EE690}" presName="root" presStyleCnt="0">
        <dgm:presLayoutVars>
          <dgm:dir/>
          <dgm:resizeHandles val="exact"/>
        </dgm:presLayoutVars>
      </dgm:prSet>
      <dgm:spPr/>
    </dgm:pt>
    <dgm:pt modelId="{57A6E9FE-8FD8-4BE6-8B4A-DBA4466C812B}" type="pres">
      <dgm:prSet presAssocID="{1EF9828F-7BDC-4B87-A379-E69BE715415A}" presName="compNode" presStyleCnt="0"/>
      <dgm:spPr/>
    </dgm:pt>
    <dgm:pt modelId="{5DFF72EE-2EB1-4F24-A579-F6F4E4D23081}" type="pres">
      <dgm:prSet presAssocID="{1EF9828F-7BDC-4B87-A379-E69BE715415A}" presName="bgRect" presStyleLbl="bgShp" presStyleIdx="0" presStyleCnt="3" custScaleX="97459" custScaleY="195107"/>
      <dgm:spPr/>
    </dgm:pt>
    <dgm:pt modelId="{AAB6C8EC-E591-487B-A963-CAD570138DEB}" type="pres">
      <dgm:prSet presAssocID="{1EF9828F-7BDC-4B87-A379-E69BE715415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DCC26F99-1ADA-4793-80B2-F7F4E55EBB32}" type="pres">
      <dgm:prSet presAssocID="{1EF9828F-7BDC-4B87-A379-E69BE715415A}" presName="spaceRect" presStyleCnt="0"/>
      <dgm:spPr/>
    </dgm:pt>
    <dgm:pt modelId="{82F04ACB-C1CC-4CDB-BEF6-C7B4E8748A05}" type="pres">
      <dgm:prSet presAssocID="{1EF9828F-7BDC-4B87-A379-E69BE715415A}" presName="parTx" presStyleLbl="revTx" presStyleIdx="0" presStyleCnt="3" custScaleX="100899" custScaleY="154052" custLinFactNeighborX="-875" custLinFactNeighborY="-27001">
        <dgm:presLayoutVars>
          <dgm:chMax val="0"/>
          <dgm:chPref val="0"/>
        </dgm:presLayoutVars>
      </dgm:prSet>
      <dgm:spPr/>
    </dgm:pt>
    <dgm:pt modelId="{1FCF393B-65C5-4318-BD5A-52E6BB98A2CF}" type="pres">
      <dgm:prSet presAssocID="{1BBB4D0D-7457-4C72-9156-F61C33BD76CA}" presName="sibTrans" presStyleCnt="0"/>
      <dgm:spPr/>
    </dgm:pt>
    <dgm:pt modelId="{8E3B3EE9-7D6C-47E3-A380-F2A6D91129FC}" type="pres">
      <dgm:prSet presAssocID="{4A45C552-51FB-4C0A-98D8-B5E0BA3B4578}" presName="compNode" presStyleCnt="0"/>
      <dgm:spPr/>
    </dgm:pt>
    <dgm:pt modelId="{CD32E715-D82F-48B6-8511-01AA098B53BB}" type="pres">
      <dgm:prSet presAssocID="{4A45C552-51FB-4C0A-98D8-B5E0BA3B4578}" presName="bgRect" presStyleLbl="bgShp" presStyleIdx="1" presStyleCnt="3" custFlipVert="1" custScaleY="144324"/>
      <dgm:spPr/>
    </dgm:pt>
    <dgm:pt modelId="{4700BD47-E48B-437E-B9A5-6193C38A611C}" type="pres">
      <dgm:prSet presAssocID="{4A45C552-51FB-4C0A-98D8-B5E0BA3B457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lo"/>
        </a:ext>
      </dgm:extLst>
    </dgm:pt>
    <dgm:pt modelId="{CE476A53-38A2-40BD-8C06-6A2435CE518A}" type="pres">
      <dgm:prSet presAssocID="{4A45C552-51FB-4C0A-98D8-B5E0BA3B4578}" presName="spaceRect" presStyleCnt="0"/>
      <dgm:spPr/>
    </dgm:pt>
    <dgm:pt modelId="{935641BC-8473-4914-9E6C-6AE4E8C7BD17}" type="pres">
      <dgm:prSet presAssocID="{4A45C552-51FB-4C0A-98D8-B5E0BA3B4578}" presName="parTx" presStyleLbl="revTx" presStyleIdx="1" presStyleCnt="3" custScaleX="100122" custLinFactNeighborX="287" custLinFactNeighborY="-23143">
        <dgm:presLayoutVars>
          <dgm:chMax val="0"/>
          <dgm:chPref val="0"/>
        </dgm:presLayoutVars>
      </dgm:prSet>
      <dgm:spPr/>
    </dgm:pt>
    <dgm:pt modelId="{9729E1A6-1EDD-446E-8A03-07E455328B02}" type="pres">
      <dgm:prSet presAssocID="{4BB5535F-EBD9-4AED-BCC0-E59C96354DB2}" presName="sibTrans" presStyleCnt="0"/>
      <dgm:spPr/>
    </dgm:pt>
    <dgm:pt modelId="{A0218656-5858-46E7-BD5D-86F6A6312046}" type="pres">
      <dgm:prSet presAssocID="{9F966136-55B8-4AEC-BECA-3302E595DB2B}" presName="compNode" presStyleCnt="0"/>
      <dgm:spPr/>
    </dgm:pt>
    <dgm:pt modelId="{D0949A0F-1A0B-4472-A482-C257E79BDDC1}" type="pres">
      <dgm:prSet presAssocID="{9F966136-55B8-4AEC-BECA-3302E595DB2B}" presName="bgRect" presStyleLbl="bgShp" presStyleIdx="2" presStyleCnt="3" custScaleY="254528"/>
      <dgm:spPr/>
    </dgm:pt>
    <dgm:pt modelId="{828A1D87-0967-4C8C-8399-7DB3AB1A51BA}" type="pres">
      <dgm:prSet presAssocID="{9F966136-55B8-4AEC-BECA-3302E595DB2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2CCF7856-EE30-4941-AB65-07FB3E9B65DF}" type="pres">
      <dgm:prSet presAssocID="{9F966136-55B8-4AEC-BECA-3302E595DB2B}" presName="spaceRect" presStyleCnt="0"/>
      <dgm:spPr/>
    </dgm:pt>
    <dgm:pt modelId="{BDDFF56B-9EC5-4949-A2EA-3A80E2D6F0BB}" type="pres">
      <dgm:prSet presAssocID="{9F966136-55B8-4AEC-BECA-3302E595DB2B}" presName="parTx" presStyleLbl="revTx" presStyleIdx="2" presStyleCnt="3" custScaleY="201344" custLinFactNeighborX="-904" custLinFactNeighborY="-24429">
        <dgm:presLayoutVars>
          <dgm:chMax val="0"/>
          <dgm:chPref val="0"/>
        </dgm:presLayoutVars>
      </dgm:prSet>
      <dgm:spPr/>
    </dgm:pt>
  </dgm:ptLst>
  <dgm:cxnLst>
    <dgm:cxn modelId="{AF23DC10-7C46-4E0B-B632-D56AAA622337}" srcId="{BDE926AD-1AA1-4D2D-B251-17930E7EE690}" destId="{4A45C552-51FB-4C0A-98D8-B5E0BA3B4578}" srcOrd="1" destOrd="0" parTransId="{9BD9D2B0-23DC-4C95-A35E-5B8356472040}" sibTransId="{4BB5535F-EBD9-4AED-BCC0-E59C96354DB2}"/>
    <dgm:cxn modelId="{955A4C18-C775-4B48-96BD-11D99DBE8C2B}" type="presOf" srcId="{9F966136-55B8-4AEC-BECA-3302E595DB2B}" destId="{BDDFF56B-9EC5-4949-A2EA-3A80E2D6F0BB}" srcOrd="0" destOrd="0" presId="urn:microsoft.com/office/officeart/2018/2/layout/IconVerticalSolidList"/>
    <dgm:cxn modelId="{ED263A51-C5BD-4838-8EBA-5C12A2FB7643}" srcId="{BDE926AD-1AA1-4D2D-B251-17930E7EE690}" destId="{9F966136-55B8-4AEC-BECA-3302E595DB2B}" srcOrd="2" destOrd="0" parTransId="{3418FED9-8EAA-4100-B4EE-12EF7A5EF111}" sibTransId="{CD1E31C2-4C22-4414-846D-15741A95C0E4}"/>
    <dgm:cxn modelId="{946FD456-14FE-49C6-A122-EA33276E1B72}" type="presOf" srcId="{BDE926AD-1AA1-4D2D-B251-17930E7EE690}" destId="{CDBD6439-D19D-49AD-87DD-DDE1CA597340}" srcOrd="0" destOrd="0" presId="urn:microsoft.com/office/officeart/2018/2/layout/IconVerticalSolidList"/>
    <dgm:cxn modelId="{276F8B9E-5BB0-4F62-8863-75C6BC1EFC82}" type="presOf" srcId="{1EF9828F-7BDC-4B87-A379-E69BE715415A}" destId="{82F04ACB-C1CC-4CDB-BEF6-C7B4E8748A05}" srcOrd="0" destOrd="0" presId="urn:microsoft.com/office/officeart/2018/2/layout/IconVerticalSolidList"/>
    <dgm:cxn modelId="{52BB7BC8-69D7-4790-A4D6-7F0DA604756C}" type="presOf" srcId="{4A45C552-51FB-4C0A-98D8-B5E0BA3B4578}" destId="{935641BC-8473-4914-9E6C-6AE4E8C7BD17}" srcOrd="0" destOrd="0" presId="urn:microsoft.com/office/officeart/2018/2/layout/IconVerticalSolidList"/>
    <dgm:cxn modelId="{731DE2D9-27E7-4142-8EBF-45E328A31CEA}" srcId="{BDE926AD-1AA1-4D2D-B251-17930E7EE690}" destId="{1EF9828F-7BDC-4B87-A379-E69BE715415A}" srcOrd="0" destOrd="0" parTransId="{B4433FF4-9EF6-45B7-AEE3-9DEC064FB318}" sibTransId="{1BBB4D0D-7457-4C72-9156-F61C33BD76CA}"/>
    <dgm:cxn modelId="{3CB316E2-C879-42F7-BF76-3C486E1455DF}" type="presParOf" srcId="{CDBD6439-D19D-49AD-87DD-DDE1CA597340}" destId="{57A6E9FE-8FD8-4BE6-8B4A-DBA4466C812B}" srcOrd="0" destOrd="0" presId="urn:microsoft.com/office/officeart/2018/2/layout/IconVerticalSolidList"/>
    <dgm:cxn modelId="{3D1AAC17-B4AA-472B-80A3-986E1B050A5D}" type="presParOf" srcId="{57A6E9FE-8FD8-4BE6-8B4A-DBA4466C812B}" destId="{5DFF72EE-2EB1-4F24-A579-F6F4E4D23081}" srcOrd="0" destOrd="0" presId="urn:microsoft.com/office/officeart/2018/2/layout/IconVerticalSolidList"/>
    <dgm:cxn modelId="{AB3934FB-A524-4137-9BBC-CD9610D0C2CE}" type="presParOf" srcId="{57A6E9FE-8FD8-4BE6-8B4A-DBA4466C812B}" destId="{AAB6C8EC-E591-487B-A963-CAD570138DEB}" srcOrd="1" destOrd="0" presId="urn:microsoft.com/office/officeart/2018/2/layout/IconVerticalSolidList"/>
    <dgm:cxn modelId="{07F7FB9F-BBB9-401D-95ED-E61E51501AC3}" type="presParOf" srcId="{57A6E9FE-8FD8-4BE6-8B4A-DBA4466C812B}" destId="{DCC26F99-1ADA-4793-80B2-F7F4E55EBB32}" srcOrd="2" destOrd="0" presId="urn:microsoft.com/office/officeart/2018/2/layout/IconVerticalSolidList"/>
    <dgm:cxn modelId="{BF5B4B1E-9815-4BFA-9CD0-E2969A80CBAD}" type="presParOf" srcId="{57A6E9FE-8FD8-4BE6-8B4A-DBA4466C812B}" destId="{82F04ACB-C1CC-4CDB-BEF6-C7B4E8748A05}" srcOrd="3" destOrd="0" presId="urn:microsoft.com/office/officeart/2018/2/layout/IconVerticalSolidList"/>
    <dgm:cxn modelId="{D6918A94-6AAB-4132-8163-14F9142D0AE8}" type="presParOf" srcId="{CDBD6439-D19D-49AD-87DD-DDE1CA597340}" destId="{1FCF393B-65C5-4318-BD5A-52E6BB98A2CF}" srcOrd="1" destOrd="0" presId="urn:microsoft.com/office/officeart/2018/2/layout/IconVerticalSolidList"/>
    <dgm:cxn modelId="{16D861F4-6E44-4B21-8F9A-96EB00411B06}" type="presParOf" srcId="{CDBD6439-D19D-49AD-87DD-DDE1CA597340}" destId="{8E3B3EE9-7D6C-47E3-A380-F2A6D91129FC}" srcOrd="2" destOrd="0" presId="urn:microsoft.com/office/officeart/2018/2/layout/IconVerticalSolidList"/>
    <dgm:cxn modelId="{A1D1142A-949A-407D-9F1C-64E4A8C866CB}" type="presParOf" srcId="{8E3B3EE9-7D6C-47E3-A380-F2A6D91129FC}" destId="{CD32E715-D82F-48B6-8511-01AA098B53BB}" srcOrd="0" destOrd="0" presId="urn:microsoft.com/office/officeart/2018/2/layout/IconVerticalSolidList"/>
    <dgm:cxn modelId="{AB9CADF7-0214-40A4-AA0A-187E73059349}" type="presParOf" srcId="{8E3B3EE9-7D6C-47E3-A380-F2A6D91129FC}" destId="{4700BD47-E48B-437E-B9A5-6193C38A611C}" srcOrd="1" destOrd="0" presId="urn:microsoft.com/office/officeart/2018/2/layout/IconVerticalSolidList"/>
    <dgm:cxn modelId="{92A4CAAD-4ED3-47F3-9F1A-C640CAEC226D}" type="presParOf" srcId="{8E3B3EE9-7D6C-47E3-A380-F2A6D91129FC}" destId="{CE476A53-38A2-40BD-8C06-6A2435CE518A}" srcOrd="2" destOrd="0" presId="urn:microsoft.com/office/officeart/2018/2/layout/IconVerticalSolidList"/>
    <dgm:cxn modelId="{FAEAD759-6291-4626-B167-536B6519D948}" type="presParOf" srcId="{8E3B3EE9-7D6C-47E3-A380-F2A6D91129FC}" destId="{935641BC-8473-4914-9E6C-6AE4E8C7BD17}" srcOrd="3" destOrd="0" presId="urn:microsoft.com/office/officeart/2018/2/layout/IconVerticalSolidList"/>
    <dgm:cxn modelId="{4984DB98-9EF1-4A1A-9E1E-F863EBCC82B8}" type="presParOf" srcId="{CDBD6439-D19D-49AD-87DD-DDE1CA597340}" destId="{9729E1A6-1EDD-446E-8A03-07E455328B02}" srcOrd="3" destOrd="0" presId="urn:microsoft.com/office/officeart/2018/2/layout/IconVerticalSolidList"/>
    <dgm:cxn modelId="{AB021D50-36AD-44D5-A53F-0A671A4BDEA4}" type="presParOf" srcId="{CDBD6439-D19D-49AD-87DD-DDE1CA597340}" destId="{A0218656-5858-46E7-BD5D-86F6A6312046}" srcOrd="4" destOrd="0" presId="urn:microsoft.com/office/officeart/2018/2/layout/IconVerticalSolidList"/>
    <dgm:cxn modelId="{534ED59E-1252-4C59-BD70-30151298DE69}" type="presParOf" srcId="{A0218656-5858-46E7-BD5D-86F6A6312046}" destId="{D0949A0F-1A0B-4472-A482-C257E79BDDC1}" srcOrd="0" destOrd="0" presId="urn:microsoft.com/office/officeart/2018/2/layout/IconVerticalSolidList"/>
    <dgm:cxn modelId="{541D1A11-8266-42BA-8613-32CAAB6D7B72}" type="presParOf" srcId="{A0218656-5858-46E7-BD5D-86F6A6312046}" destId="{828A1D87-0967-4C8C-8399-7DB3AB1A51BA}" srcOrd="1" destOrd="0" presId="urn:microsoft.com/office/officeart/2018/2/layout/IconVerticalSolidList"/>
    <dgm:cxn modelId="{11A4C4B2-0556-4421-B94C-1581CE4E27FB}" type="presParOf" srcId="{A0218656-5858-46E7-BD5D-86F6A6312046}" destId="{2CCF7856-EE30-4941-AB65-07FB3E9B65DF}" srcOrd="2" destOrd="0" presId="urn:microsoft.com/office/officeart/2018/2/layout/IconVerticalSolidList"/>
    <dgm:cxn modelId="{A037D96C-124C-4DBD-8CEA-D03A4C5F5590}" type="presParOf" srcId="{A0218656-5858-46E7-BD5D-86F6A6312046}" destId="{BDDFF56B-9EC5-4949-A2EA-3A80E2D6F0B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78663-8122-4D19-A5AF-108EFB47EB8E}">
      <dsp:nvSpPr>
        <dsp:cNvPr id="0" name=""/>
        <dsp:cNvSpPr/>
      </dsp:nvSpPr>
      <dsp:spPr>
        <a:xfrm>
          <a:off x="0" y="1246447"/>
          <a:ext cx="2807493" cy="17827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40460-8D95-4247-9876-05886C1ED3F5}">
      <dsp:nvSpPr>
        <dsp:cNvPr id="0" name=""/>
        <dsp:cNvSpPr/>
      </dsp:nvSpPr>
      <dsp:spPr>
        <a:xfrm>
          <a:off x="311943" y="1542794"/>
          <a:ext cx="2807493" cy="1782758"/>
        </a:xfrm>
        <a:prstGeom prst="roundRect">
          <a:avLst>
            <a:gd name="adj" fmla="val 10000"/>
          </a:avLst>
        </a:prstGeom>
        <a:solidFill>
          <a:srgbClr val="FFCC99">
            <a:alpha val="89804"/>
          </a:srgb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100" kern="1200" baseline="0" dirty="0"/>
            <a:t>นักวิจัยหน้าใหม่ต้องการอะไร </a:t>
          </a:r>
          <a:endParaRPr lang="en-US" sz="4100" kern="1200" dirty="0"/>
        </a:p>
      </dsp:txBody>
      <dsp:txXfrm>
        <a:off x="364158" y="1595009"/>
        <a:ext cx="2703063" cy="1678328"/>
      </dsp:txXfrm>
    </dsp:sp>
    <dsp:sp modelId="{01AF8041-BCA6-47C7-ADD9-847D64091F14}">
      <dsp:nvSpPr>
        <dsp:cNvPr id="0" name=""/>
        <dsp:cNvSpPr/>
      </dsp:nvSpPr>
      <dsp:spPr>
        <a:xfrm>
          <a:off x="3431381" y="1246447"/>
          <a:ext cx="2807493" cy="17827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323B2-CAC3-497F-9E9D-3D6FE0164F84}">
      <dsp:nvSpPr>
        <dsp:cNvPr id="0" name=""/>
        <dsp:cNvSpPr/>
      </dsp:nvSpPr>
      <dsp:spPr>
        <a:xfrm>
          <a:off x="3743325" y="1542794"/>
          <a:ext cx="2807493" cy="1782758"/>
        </a:xfrm>
        <a:prstGeom prst="roundRect">
          <a:avLst>
            <a:gd name="adj" fmla="val 10000"/>
          </a:avLst>
        </a:prstGeom>
        <a:solidFill>
          <a:srgbClr val="FFFF99">
            <a:alpha val="89804"/>
          </a:srgb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100" kern="1200" baseline="0"/>
            <a:t>การสร้างทีมวิจัย</a:t>
          </a:r>
          <a:endParaRPr lang="en-US" sz="4100" kern="1200"/>
        </a:p>
      </dsp:txBody>
      <dsp:txXfrm>
        <a:off x="3795540" y="1595009"/>
        <a:ext cx="2703063" cy="1678328"/>
      </dsp:txXfrm>
    </dsp:sp>
    <dsp:sp modelId="{49E8F424-CFE1-4BF1-915C-06322BDBE310}">
      <dsp:nvSpPr>
        <dsp:cNvPr id="0" name=""/>
        <dsp:cNvSpPr/>
      </dsp:nvSpPr>
      <dsp:spPr>
        <a:xfrm>
          <a:off x="6862762" y="1246447"/>
          <a:ext cx="2807493" cy="17827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4C45B-6A59-4955-AB50-035F1D615D82}">
      <dsp:nvSpPr>
        <dsp:cNvPr id="0" name=""/>
        <dsp:cNvSpPr/>
      </dsp:nvSpPr>
      <dsp:spPr>
        <a:xfrm>
          <a:off x="7174706" y="1542794"/>
          <a:ext cx="2807493" cy="1782758"/>
        </a:xfrm>
        <a:prstGeom prst="roundRect">
          <a:avLst>
            <a:gd name="adj" fmla="val 10000"/>
          </a:avLst>
        </a:prstGeom>
        <a:solidFill>
          <a:srgbClr val="FF9933">
            <a:alpha val="89804"/>
          </a:srgb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100" kern="1200" baseline="0"/>
            <a:t>สิ่งที่นักวิจัยต้องรู้ </a:t>
          </a:r>
          <a:endParaRPr lang="en-US" sz="4100" kern="1200"/>
        </a:p>
      </dsp:txBody>
      <dsp:txXfrm>
        <a:off x="7226921" y="1595009"/>
        <a:ext cx="2703063" cy="1678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81AC4-092B-4EAC-830A-C94899FA73DB}">
      <dsp:nvSpPr>
        <dsp:cNvPr id="0" name=""/>
        <dsp:cNvSpPr/>
      </dsp:nvSpPr>
      <dsp:spPr>
        <a:xfrm>
          <a:off x="0" y="3600"/>
          <a:ext cx="5445252" cy="1460159"/>
        </a:xfrm>
        <a:prstGeom prst="roundRect">
          <a:avLst/>
        </a:prstGeom>
        <a:solidFill>
          <a:srgbClr val="43AE0E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/>
            <a:t>การวางแผนรายบุคคลที่จะทำงานวิจัย ความตั้งใจมุ่งมั่น  </a:t>
          </a:r>
          <a:endParaRPr lang="en-US" sz="3200" kern="1200"/>
        </a:p>
      </dsp:txBody>
      <dsp:txXfrm>
        <a:off x="71279" y="74879"/>
        <a:ext cx="5302694" cy="1317601"/>
      </dsp:txXfrm>
    </dsp:sp>
    <dsp:sp modelId="{FD875348-BB4C-4D16-8981-F3B274911C98}">
      <dsp:nvSpPr>
        <dsp:cNvPr id="0" name=""/>
        <dsp:cNvSpPr/>
      </dsp:nvSpPr>
      <dsp:spPr>
        <a:xfrm>
          <a:off x="0" y="1555920"/>
          <a:ext cx="5445252" cy="1460159"/>
        </a:xfrm>
        <a:prstGeom prst="roundRect">
          <a:avLst/>
        </a:prstGeom>
        <a:solidFill>
          <a:srgbClr val="FFFF66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schemeClr val="tx2"/>
              </a:solidFill>
            </a:rPr>
            <a:t>การวางแผนคณะ ผลิตเป้าหมาย</a:t>
          </a:r>
          <a:r>
            <a:rPr lang="th-TH" sz="3200" kern="1200" dirty="0" err="1">
              <a:solidFill>
                <a:schemeClr val="tx2"/>
              </a:solidFill>
            </a:rPr>
            <a:t>การทำ</a:t>
          </a:r>
          <a:r>
            <a:rPr lang="th-TH" sz="3200" kern="1200" dirty="0">
              <a:solidFill>
                <a:schemeClr val="tx2"/>
              </a:solidFill>
            </a:rPr>
            <a:t>วิจัย</a:t>
          </a:r>
          <a:endParaRPr lang="en-US" sz="3200" kern="1200" dirty="0">
            <a:solidFill>
              <a:schemeClr val="tx2"/>
            </a:solidFill>
          </a:endParaRPr>
        </a:p>
      </dsp:txBody>
      <dsp:txXfrm>
        <a:off x="71279" y="1627199"/>
        <a:ext cx="5302694" cy="1317601"/>
      </dsp:txXfrm>
    </dsp:sp>
    <dsp:sp modelId="{CB8903F7-F986-476C-A26F-8BD216807BDC}">
      <dsp:nvSpPr>
        <dsp:cNvPr id="0" name=""/>
        <dsp:cNvSpPr/>
      </dsp:nvSpPr>
      <dsp:spPr>
        <a:xfrm>
          <a:off x="0" y="3108240"/>
          <a:ext cx="5445252" cy="1460159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schemeClr val="tx2"/>
              </a:solidFill>
            </a:rPr>
            <a:t>การอำนวยความสะดวก ช่วยเหลือ ให้คำแนะนำ</a:t>
          </a:r>
          <a:endParaRPr lang="en-US" sz="3200" kern="1200" dirty="0">
            <a:solidFill>
              <a:schemeClr val="tx2"/>
            </a:solidFill>
          </a:endParaRPr>
        </a:p>
      </dsp:txBody>
      <dsp:txXfrm>
        <a:off x="71279" y="3179519"/>
        <a:ext cx="5302694" cy="13176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6C9D3-B5BA-4C46-BD68-AB613A0DF144}">
      <dsp:nvSpPr>
        <dsp:cNvPr id="0" name=""/>
        <dsp:cNvSpPr/>
      </dsp:nvSpPr>
      <dsp:spPr>
        <a:xfrm>
          <a:off x="76279" y="37"/>
          <a:ext cx="2285962" cy="1371577"/>
        </a:xfrm>
        <a:prstGeom prst="rect">
          <a:avLst/>
        </a:prstGeom>
        <a:solidFill>
          <a:srgbClr val="8E0684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baseline="0" dirty="0"/>
            <a:t>การศึกษาปัจจัยเสี่ยง/ปัจจัยสาเหตุต่อการเกิดโรค</a:t>
          </a:r>
          <a:endParaRPr lang="en-US" sz="2800" kern="1200" dirty="0"/>
        </a:p>
      </dsp:txBody>
      <dsp:txXfrm>
        <a:off x="76279" y="37"/>
        <a:ext cx="2285962" cy="1371577"/>
      </dsp:txXfrm>
    </dsp:sp>
    <dsp:sp modelId="{4CAA5EDC-9D26-4BF0-A1AD-5B7B5BE58FF1}">
      <dsp:nvSpPr>
        <dsp:cNvPr id="0" name=""/>
        <dsp:cNvSpPr/>
      </dsp:nvSpPr>
      <dsp:spPr>
        <a:xfrm>
          <a:off x="2590839" y="37"/>
          <a:ext cx="2285962" cy="1371577"/>
        </a:xfrm>
        <a:prstGeom prst="rect">
          <a:avLst/>
        </a:prstGeom>
        <a:solidFill>
          <a:schemeClr val="bg2">
            <a:lumMod val="9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baseline="0" dirty="0">
              <a:solidFill>
                <a:schemeClr val="tx2"/>
              </a:solidFill>
            </a:rPr>
            <a:t>การศึกษาพฤติกรรมการดูแลสุขภาพ</a:t>
          </a:r>
          <a:endParaRPr lang="en-US" sz="2800" kern="1200" dirty="0">
            <a:solidFill>
              <a:schemeClr val="tx2"/>
            </a:solidFill>
          </a:endParaRPr>
        </a:p>
      </dsp:txBody>
      <dsp:txXfrm>
        <a:off x="2590839" y="37"/>
        <a:ext cx="2285962" cy="1371577"/>
      </dsp:txXfrm>
    </dsp:sp>
    <dsp:sp modelId="{0AAA7C2A-595B-46BB-901B-063460EE1965}">
      <dsp:nvSpPr>
        <dsp:cNvPr id="0" name=""/>
        <dsp:cNvSpPr/>
      </dsp:nvSpPr>
      <dsp:spPr>
        <a:xfrm>
          <a:off x="5105398" y="37"/>
          <a:ext cx="2285962" cy="1371577"/>
        </a:xfrm>
        <a:prstGeom prst="rect">
          <a:avLst/>
        </a:prstGeom>
        <a:solidFill>
          <a:srgbClr val="FFCC99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baseline="0" dirty="0">
              <a:solidFill>
                <a:schemeClr val="tx2"/>
              </a:solidFill>
            </a:rPr>
            <a:t>การศึกษาพฤติกรรมการใช้สารเคมีทางการเกษตรส่งผลต่อสุขภาพ </a:t>
          </a:r>
          <a:endParaRPr lang="en-US" sz="2400" kern="1200" dirty="0">
            <a:solidFill>
              <a:schemeClr val="tx2"/>
            </a:solidFill>
          </a:endParaRPr>
        </a:p>
      </dsp:txBody>
      <dsp:txXfrm>
        <a:off x="5105398" y="37"/>
        <a:ext cx="2285962" cy="1371577"/>
      </dsp:txXfrm>
    </dsp:sp>
    <dsp:sp modelId="{FF342435-7819-4E92-915D-E432F0772D8E}">
      <dsp:nvSpPr>
        <dsp:cNvPr id="0" name=""/>
        <dsp:cNvSpPr/>
      </dsp:nvSpPr>
      <dsp:spPr>
        <a:xfrm>
          <a:off x="7619957" y="37"/>
          <a:ext cx="2285962" cy="1371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baseline="0" dirty="0"/>
            <a:t>การศึกษาความเชื่อด้านสุขภาพกับพฤติกรรมการป้องกันโรค</a:t>
          </a:r>
          <a:endParaRPr lang="en-US" sz="2400" kern="1200" dirty="0"/>
        </a:p>
      </dsp:txBody>
      <dsp:txXfrm>
        <a:off x="7619957" y="37"/>
        <a:ext cx="2285962" cy="1371577"/>
      </dsp:txXfrm>
    </dsp:sp>
    <dsp:sp modelId="{22D85ACF-0EDD-46C1-89FB-C90E9E54536B}">
      <dsp:nvSpPr>
        <dsp:cNvPr id="0" name=""/>
        <dsp:cNvSpPr/>
      </dsp:nvSpPr>
      <dsp:spPr>
        <a:xfrm>
          <a:off x="76279" y="1600211"/>
          <a:ext cx="2285962" cy="1371577"/>
        </a:xfrm>
        <a:prstGeom prst="rect">
          <a:avLst/>
        </a:prstGeom>
        <a:solidFill>
          <a:srgbClr val="CCFFFF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baseline="0" dirty="0">
              <a:solidFill>
                <a:schemeClr val="tx2"/>
              </a:solidFill>
            </a:rPr>
            <a:t>การศึกษาประสิทธิผลของการใช้โปรแกรมดูแลผู้ป่วย</a:t>
          </a:r>
          <a:endParaRPr lang="en-US" sz="2400" kern="1200" dirty="0">
            <a:solidFill>
              <a:schemeClr val="tx2"/>
            </a:solidFill>
          </a:endParaRPr>
        </a:p>
      </dsp:txBody>
      <dsp:txXfrm>
        <a:off x="76279" y="1600211"/>
        <a:ext cx="2285962" cy="1371577"/>
      </dsp:txXfrm>
    </dsp:sp>
    <dsp:sp modelId="{95C891E5-8EE1-4402-9B4F-A817E7A2134F}">
      <dsp:nvSpPr>
        <dsp:cNvPr id="0" name=""/>
        <dsp:cNvSpPr/>
      </dsp:nvSpPr>
      <dsp:spPr>
        <a:xfrm>
          <a:off x="2590839" y="1600211"/>
          <a:ext cx="2285962" cy="1371577"/>
        </a:xfrm>
        <a:prstGeom prst="rect">
          <a:avLst/>
        </a:prstGeom>
        <a:solidFill>
          <a:srgbClr val="66FFFF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baseline="0" dirty="0">
              <a:solidFill>
                <a:schemeClr val="tx2"/>
              </a:solidFill>
            </a:rPr>
            <a:t>ปัจจัยกำหนดต้นทุนการให้บริการของโรงพยาบาล</a:t>
          </a:r>
          <a:endParaRPr lang="en-US" sz="2400" kern="1200" dirty="0">
            <a:solidFill>
              <a:schemeClr val="tx2"/>
            </a:solidFill>
          </a:endParaRPr>
        </a:p>
      </dsp:txBody>
      <dsp:txXfrm>
        <a:off x="2590839" y="1600211"/>
        <a:ext cx="2285962" cy="1371577"/>
      </dsp:txXfrm>
    </dsp:sp>
    <dsp:sp modelId="{0F2AE460-288D-48A0-BE2A-0C918CA3B22A}">
      <dsp:nvSpPr>
        <dsp:cNvPr id="0" name=""/>
        <dsp:cNvSpPr/>
      </dsp:nvSpPr>
      <dsp:spPr>
        <a:xfrm>
          <a:off x="5105398" y="1600211"/>
          <a:ext cx="2285962" cy="1371577"/>
        </a:xfrm>
        <a:prstGeom prst="rect">
          <a:avLst/>
        </a:prstGeom>
        <a:solidFill>
          <a:srgbClr val="479004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baseline="0" dirty="0"/>
            <a:t>การประเมินคุณภาพชีวิตของผู้สูงอายุ การพัฒนาระบบการดูแลเพื่อสังคมผู้สูงอายุ</a:t>
          </a:r>
          <a:endParaRPr lang="en-US" sz="2000" kern="1200" dirty="0"/>
        </a:p>
      </dsp:txBody>
      <dsp:txXfrm>
        <a:off x="5105398" y="1600211"/>
        <a:ext cx="2285962" cy="1371577"/>
      </dsp:txXfrm>
    </dsp:sp>
    <dsp:sp modelId="{BD01C3AF-9905-44B4-A43F-7010787FC684}">
      <dsp:nvSpPr>
        <dsp:cNvPr id="0" name=""/>
        <dsp:cNvSpPr/>
      </dsp:nvSpPr>
      <dsp:spPr>
        <a:xfrm>
          <a:off x="7619957" y="1600211"/>
          <a:ext cx="2285962" cy="1371577"/>
        </a:xfrm>
        <a:prstGeom prst="rect">
          <a:avLst/>
        </a:prstGeom>
        <a:solidFill>
          <a:srgbClr val="FF9933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baseline="0" dirty="0">
              <a:solidFill>
                <a:schemeClr val="tx2"/>
              </a:solidFill>
            </a:rPr>
            <a:t>การประเมินความพร้อมในการดำเนินโครงการต่างๆ รวมทั้งโควิด ที่พบในปัจจุบัน 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7619957" y="1600211"/>
        <a:ext cx="2285962" cy="1371577"/>
      </dsp:txXfrm>
    </dsp:sp>
    <dsp:sp modelId="{F8259CE8-B9C1-47DB-8B05-8566C74E3942}">
      <dsp:nvSpPr>
        <dsp:cNvPr id="0" name=""/>
        <dsp:cNvSpPr/>
      </dsp:nvSpPr>
      <dsp:spPr>
        <a:xfrm>
          <a:off x="2420180" y="3200385"/>
          <a:ext cx="5141838" cy="1371577"/>
        </a:xfrm>
        <a:prstGeom prst="rect">
          <a:avLst/>
        </a:prstGeom>
        <a:solidFill>
          <a:srgbClr val="84103C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baseline="0" dirty="0"/>
            <a:t>ปัญหาและอุปสรรคของการให้บริการหน่วยแพทย์ฉุกเฉิน การดูแลต่อเนื่อง การรับวัคซิน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baseline="0" dirty="0"/>
            <a:t>โควิด </a:t>
          </a:r>
          <a:r>
            <a:rPr lang="en-US" sz="2200" kern="1200" baseline="0" dirty="0"/>
            <a:t>19 </a:t>
          </a:r>
          <a:endParaRPr lang="en-US" sz="2200" kern="1200" dirty="0"/>
        </a:p>
      </dsp:txBody>
      <dsp:txXfrm>
        <a:off x="2420180" y="3200385"/>
        <a:ext cx="5141838" cy="13715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4E3A3-9B85-404F-A146-4FD1AA279B3E}">
      <dsp:nvSpPr>
        <dsp:cNvPr id="0" name=""/>
        <dsp:cNvSpPr/>
      </dsp:nvSpPr>
      <dsp:spPr>
        <a:xfrm>
          <a:off x="0" y="3571"/>
          <a:ext cx="9982200" cy="760809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77C85-2BD3-4919-ABA6-C37272CC3EAC}">
      <dsp:nvSpPr>
        <dsp:cNvPr id="0" name=""/>
        <dsp:cNvSpPr/>
      </dsp:nvSpPr>
      <dsp:spPr>
        <a:xfrm>
          <a:off x="230144" y="174753"/>
          <a:ext cx="418445" cy="4184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C7FB3-0198-45B3-BC9F-642973F58AA6}">
      <dsp:nvSpPr>
        <dsp:cNvPr id="0" name=""/>
        <dsp:cNvSpPr/>
      </dsp:nvSpPr>
      <dsp:spPr>
        <a:xfrm>
          <a:off x="878734" y="3571"/>
          <a:ext cx="9103465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/>
            <a:t>ท่านได้รับความคิดใด ใน</a:t>
          </a:r>
          <a:r>
            <a:rPr lang="th-TH" sz="3200" kern="1200" dirty="0" err="1"/>
            <a:t>การทำ</a:t>
          </a:r>
          <a:r>
            <a:rPr lang="th-TH" sz="3200" kern="1200" dirty="0"/>
            <a:t>วิจัย และก้าวสู่การเป็นนักวิจัยรุ่นใหม่ </a:t>
          </a:r>
          <a:endParaRPr lang="en-US" sz="3200" kern="1200" dirty="0"/>
        </a:p>
      </dsp:txBody>
      <dsp:txXfrm>
        <a:off x="878734" y="3571"/>
        <a:ext cx="9103465" cy="760809"/>
      </dsp:txXfrm>
    </dsp:sp>
    <dsp:sp modelId="{8A4D981C-DAD2-4BA1-8855-A319E96416B7}">
      <dsp:nvSpPr>
        <dsp:cNvPr id="0" name=""/>
        <dsp:cNvSpPr/>
      </dsp:nvSpPr>
      <dsp:spPr>
        <a:xfrm>
          <a:off x="0" y="954583"/>
          <a:ext cx="9982200" cy="76080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80683-0435-46AC-8048-FECED5FC6BF2}">
      <dsp:nvSpPr>
        <dsp:cNvPr id="0" name=""/>
        <dsp:cNvSpPr/>
      </dsp:nvSpPr>
      <dsp:spPr>
        <a:xfrm>
          <a:off x="230144" y="1125765"/>
          <a:ext cx="418445" cy="4184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4E82A-1E78-47C4-8923-7B3B69A67B70}">
      <dsp:nvSpPr>
        <dsp:cNvPr id="0" name=""/>
        <dsp:cNvSpPr/>
      </dsp:nvSpPr>
      <dsp:spPr>
        <a:xfrm>
          <a:off x="878734" y="954583"/>
          <a:ext cx="9103465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/>
            <a:t>เริ่มเขียนโครงร่าง เสนอจริยธรรม </a:t>
          </a:r>
          <a:endParaRPr lang="en-US" sz="2800" kern="1200" dirty="0"/>
        </a:p>
      </dsp:txBody>
      <dsp:txXfrm>
        <a:off x="878734" y="954583"/>
        <a:ext cx="9103465" cy="760809"/>
      </dsp:txXfrm>
    </dsp:sp>
    <dsp:sp modelId="{E53D6F66-C3C2-481E-A748-E4E1F4B12329}">
      <dsp:nvSpPr>
        <dsp:cNvPr id="0" name=""/>
        <dsp:cNvSpPr/>
      </dsp:nvSpPr>
      <dsp:spPr>
        <a:xfrm>
          <a:off x="0" y="1905595"/>
          <a:ext cx="9982200" cy="760809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151A5-F417-4786-8530-198F5672617A}">
      <dsp:nvSpPr>
        <dsp:cNvPr id="0" name=""/>
        <dsp:cNvSpPr/>
      </dsp:nvSpPr>
      <dsp:spPr>
        <a:xfrm>
          <a:off x="230144" y="2076777"/>
          <a:ext cx="418445" cy="4184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40747-97EC-436A-8BE5-039888C8839F}">
      <dsp:nvSpPr>
        <dsp:cNvPr id="0" name=""/>
        <dsp:cNvSpPr/>
      </dsp:nvSpPr>
      <dsp:spPr>
        <a:xfrm>
          <a:off x="878734" y="1905595"/>
          <a:ext cx="9103465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/>
            <a:t>ดำเนินการเก็บข้อมูล </a:t>
          </a:r>
          <a:endParaRPr lang="en-US" sz="3200" kern="1200" dirty="0"/>
        </a:p>
      </dsp:txBody>
      <dsp:txXfrm>
        <a:off x="878734" y="1905595"/>
        <a:ext cx="9103465" cy="760809"/>
      </dsp:txXfrm>
    </dsp:sp>
    <dsp:sp modelId="{78EDB946-85AF-4A2F-9BA7-B587287D43F9}">
      <dsp:nvSpPr>
        <dsp:cNvPr id="0" name=""/>
        <dsp:cNvSpPr/>
      </dsp:nvSpPr>
      <dsp:spPr>
        <a:xfrm>
          <a:off x="0" y="2856607"/>
          <a:ext cx="9982200" cy="760809"/>
        </a:xfrm>
        <a:prstGeom prst="roundRect">
          <a:avLst>
            <a:gd name="adj" fmla="val 10000"/>
          </a:avLst>
        </a:prstGeom>
        <a:solidFill>
          <a:srgbClr val="F4B00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21910-D21C-4E27-ABFB-8038E01C87B7}">
      <dsp:nvSpPr>
        <dsp:cNvPr id="0" name=""/>
        <dsp:cNvSpPr/>
      </dsp:nvSpPr>
      <dsp:spPr>
        <a:xfrm>
          <a:off x="230144" y="3027789"/>
          <a:ext cx="418445" cy="4184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9C8F6-722E-4BD2-B5F7-84EEFE616CD5}">
      <dsp:nvSpPr>
        <dsp:cNvPr id="0" name=""/>
        <dsp:cNvSpPr/>
      </dsp:nvSpPr>
      <dsp:spPr>
        <a:xfrm>
          <a:off x="878734" y="2856607"/>
          <a:ext cx="9103465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/>
            <a:t>เขียนรายงานผลการทดลอง อภิปรายผล</a:t>
          </a:r>
          <a:endParaRPr lang="en-US" sz="3200" kern="1200" dirty="0"/>
        </a:p>
      </dsp:txBody>
      <dsp:txXfrm>
        <a:off x="878734" y="2856607"/>
        <a:ext cx="9103465" cy="760809"/>
      </dsp:txXfrm>
    </dsp:sp>
    <dsp:sp modelId="{169BDA9A-2C71-4757-A4E4-0A54ED1CCDEF}">
      <dsp:nvSpPr>
        <dsp:cNvPr id="0" name=""/>
        <dsp:cNvSpPr/>
      </dsp:nvSpPr>
      <dsp:spPr>
        <a:xfrm>
          <a:off x="0" y="3807618"/>
          <a:ext cx="9982200" cy="760809"/>
        </a:xfrm>
        <a:prstGeom prst="roundRect">
          <a:avLst>
            <a:gd name="adj" fmla="val 10000"/>
          </a:avLst>
        </a:prstGeom>
        <a:solidFill>
          <a:srgbClr val="FF993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3BB32-52EE-4939-9CD9-EF7BC6BD6A97}">
      <dsp:nvSpPr>
        <dsp:cNvPr id="0" name=""/>
        <dsp:cNvSpPr/>
      </dsp:nvSpPr>
      <dsp:spPr>
        <a:xfrm>
          <a:off x="230144" y="3978800"/>
          <a:ext cx="418445" cy="41844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47488-F6EF-4347-B32B-2F3D25D37C2A}">
      <dsp:nvSpPr>
        <dsp:cNvPr id="0" name=""/>
        <dsp:cNvSpPr/>
      </dsp:nvSpPr>
      <dsp:spPr>
        <a:xfrm>
          <a:off x="878734" y="3807618"/>
          <a:ext cx="9103465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/>
            <a:t>เขียนตีพิมพ์ </a:t>
          </a:r>
          <a:r>
            <a:rPr lang="en-US" sz="3200" kern="1200" dirty="0"/>
            <a:t>12 </a:t>
          </a:r>
          <a:r>
            <a:rPr lang="th-TH" sz="3200" kern="1200" dirty="0"/>
            <a:t>หน้า บทคัดย่อ </a:t>
          </a:r>
          <a:endParaRPr lang="en-US" sz="3200" kern="1200" dirty="0"/>
        </a:p>
      </dsp:txBody>
      <dsp:txXfrm>
        <a:off x="878734" y="3807618"/>
        <a:ext cx="9103465" cy="7608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F72EE-2EB1-4F24-A579-F6F4E4D23081}">
      <dsp:nvSpPr>
        <dsp:cNvPr id="0" name=""/>
        <dsp:cNvSpPr/>
      </dsp:nvSpPr>
      <dsp:spPr>
        <a:xfrm>
          <a:off x="99231" y="347084"/>
          <a:ext cx="9611942" cy="1681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6C8EC-E591-487B-A963-CAD570138DEB}">
      <dsp:nvSpPr>
        <dsp:cNvPr id="0" name=""/>
        <dsp:cNvSpPr/>
      </dsp:nvSpPr>
      <dsp:spPr>
        <a:xfrm>
          <a:off x="0" y="407462"/>
          <a:ext cx="47404" cy="47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04ACB-C1CC-4CDB-BEF6-C7B4E8748A05}">
      <dsp:nvSpPr>
        <dsp:cNvPr id="0" name=""/>
        <dsp:cNvSpPr/>
      </dsp:nvSpPr>
      <dsp:spPr>
        <a:xfrm>
          <a:off x="0" y="0"/>
          <a:ext cx="9702004" cy="1529552"/>
        </a:xfrm>
        <a:prstGeom prst="rect">
          <a:avLst/>
        </a:prstGeom>
        <a:solidFill>
          <a:srgbClr val="FF66F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080" tIns="105080" rIns="105080" bIns="1050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/>
            <a:t>ในการเขียนบทคัดย่องานวิจัยควรใช้พื้นที่ไม่เกิน  10  บรรทัด   โดยมีประเด็นในการนำเสนอในแต่ละบรรทัดดังนี้</a:t>
          </a:r>
          <a:endParaRPr lang="en-US" sz="2800" kern="1200" dirty="0"/>
        </a:p>
      </dsp:txBody>
      <dsp:txXfrm>
        <a:off x="0" y="0"/>
        <a:ext cx="9702004" cy="1529552"/>
      </dsp:txXfrm>
    </dsp:sp>
    <dsp:sp modelId="{CD32E715-D82F-48B6-8511-01AA098B53BB}">
      <dsp:nvSpPr>
        <dsp:cNvPr id="0" name=""/>
        <dsp:cNvSpPr/>
      </dsp:nvSpPr>
      <dsp:spPr>
        <a:xfrm flipV="1">
          <a:off x="0" y="1798680"/>
          <a:ext cx="10119691" cy="12439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0BD47-E48B-437E-B9A5-6193C38A611C}">
      <dsp:nvSpPr>
        <dsp:cNvPr id="0" name=""/>
        <dsp:cNvSpPr/>
      </dsp:nvSpPr>
      <dsp:spPr>
        <a:xfrm>
          <a:off x="26072" y="1837174"/>
          <a:ext cx="47404" cy="47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641BC-8473-4914-9E6C-6AE4E8C7BD17}">
      <dsp:nvSpPr>
        <dsp:cNvPr id="0" name=""/>
        <dsp:cNvSpPr/>
      </dsp:nvSpPr>
      <dsp:spPr>
        <a:xfrm>
          <a:off x="121302" y="1587999"/>
          <a:ext cx="9637212" cy="992880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080" tIns="105080" rIns="105080" bIns="1050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/>
            <a:t>บรรทัดที่ 1 กับ  บรรทัดที่ 2  </a:t>
          </a:r>
          <a:r>
            <a:rPr lang="en-US" sz="3200" kern="1200" dirty="0"/>
            <a:t>Why did you start? </a:t>
          </a:r>
        </a:p>
      </dsp:txBody>
      <dsp:txXfrm>
        <a:off x="121302" y="1587999"/>
        <a:ext cx="9637212" cy="992880"/>
      </dsp:txXfrm>
    </dsp:sp>
    <dsp:sp modelId="{D0949A0F-1A0B-4472-A482-C257E79BDDC1}">
      <dsp:nvSpPr>
        <dsp:cNvPr id="0" name=""/>
        <dsp:cNvSpPr/>
      </dsp:nvSpPr>
      <dsp:spPr>
        <a:xfrm>
          <a:off x="0" y="3396575"/>
          <a:ext cx="10119691" cy="2193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A1D87-0967-4C8C-8399-7DB3AB1A51BA}">
      <dsp:nvSpPr>
        <dsp:cNvPr id="0" name=""/>
        <dsp:cNvSpPr/>
      </dsp:nvSpPr>
      <dsp:spPr>
        <a:xfrm>
          <a:off x="26072" y="3482561"/>
          <a:ext cx="47404" cy="474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FF56B-9EC5-4949-A2EA-3A80E2D6F0BB}">
      <dsp:nvSpPr>
        <dsp:cNvPr id="0" name=""/>
        <dsp:cNvSpPr/>
      </dsp:nvSpPr>
      <dsp:spPr>
        <a:xfrm>
          <a:off x="12534" y="2717505"/>
          <a:ext cx="9625469" cy="1999105"/>
        </a:xfrm>
        <a:prstGeom prst="rect">
          <a:avLst/>
        </a:prstGeom>
        <a:solidFill>
          <a:srgbClr val="CCFFF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080" tIns="105080" rIns="105080" bIns="10508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–Introduction </a:t>
          </a:r>
          <a:r>
            <a:rPr lang="th-TH" sz="2000" kern="1200" dirty="0"/>
            <a:t>เป็นการกล่าวเกริ่นนำเข้าถึงเรื่องที่จะศึกษา  มุ่งตอบคำถาม "ทำไมจึงวิจัย"  ระบุว่าเพราะเหตุใดหัวข้อที่ผู้วิจัยได้เลือกไว้จึงเป็นปัญหาที่จำเป็นจะต้องศึกษาและประเด็นอะไรที่ยังไม่ครอบคลุมหรือที่ยังไม่ได้ศึกษา   โดยนำคำที่สำคัญที่สุดจากชื่อเรื่องมาเขียนร้อยเรียงกัน  เริ่มจากคำที่สำคัญที่สุดของชื่อเรื่องก่อนเป็นอันดับแรก  แล้วต่อด้วยวัตถุประสงค์ของงานวิจัย  มุ่งตอบคำถาม  "ต้องการทราบอะไร""  </a:t>
          </a:r>
          <a:r>
            <a:rPr lang="en-US" sz="2000" kern="1200" dirty="0"/>
            <a:t>Why did you try to do? –Aims and objectives</a:t>
          </a:r>
        </a:p>
      </dsp:txBody>
      <dsp:txXfrm>
        <a:off x="12534" y="2717505"/>
        <a:ext cx="9625469" cy="1999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3CEAAF3-9831-450B-8D59-2C09DB96C8FC}" type="datetimeFigureOut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21/06/64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th-TH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D50CD79-FC16-4410-AB61-17F26E6D3BC8}" type="datetimeFigureOut">
              <a:rPr lang="th-TH" smtClean="0"/>
              <a:pPr/>
              <a:t>21/06/64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A3C37BE-C303-496D-B5CD-85F2937540FC}" type="slidenum">
              <a:rPr lang="th-TH" smtClean="0"/>
              <a:pPr/>
              <a:t>‹#›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b="1" i="1">
                <a:latin typeface="Leelawadee" panose="020B0502040204020203" pitchFamily="34" charset="-34"/>
                <a:cs typeface="Leelawadee" panose="020B0502040204020203" pitchFamily="34" charset="-34"/>
              </a:rPr>
              <a:t>หมายเหตุ:</a:t>
            </a:r>
          </a:p>
          <a:p>
            <a:pPr rtl="0"/>
            <a:r>
              <a:rPr lang="th-TH" i="1">
                <a:latin typeface="Leelawadee" panose="020B0502040204020203" pitchFamily="34" charset="-34"/>
                <a:cs typeface="Leelawadee" panose="020B0502040204020203" pitchFamily="34" charset="-34"/>
              </a:rPr>
              <a:t>เมื่อต้องการเปลี่ยนรูปภาพบนสไลด์นี้ ให้เลือกรูปภาพ แล้วลบออก จากนั้น คลิกไอคอนรูปภาพในพื้นที่ที่สำรองไว้เพื่อแทรกรูปภาพของคุณ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2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989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13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721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22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4686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baseline="0" noProof="0">
              <a:latin typeface="Latha" panose="020B0502040204020203" pitchFamily="34" charset="0"/>
              <a:cs typeface="Leelawadee" panose="020B0502040204020203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>
                <a:latin typeface="Latha" panose="020B0502040204020203" pitchFamily="34" charset="0"/>
                <a:cs typeface="Leelawadee" panose="020B0502040204020203" pitchFamily="34" charset="-34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th-TH" noProof="0"/>
          </a:p>
        </p:txBody>
      </p:sp>
      <p:sp>
        <p:nvSpPr>
          <p:cNvPr id="3" name="คำบรรยาย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latin typeface="Latha" panose="020B0502040204020203" pitchFamily="34" charset="0"/>
                <a:cs typeface="Leelawadee" panose="020B05020402040202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th-TH" noProof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baseline="0" noProof="0">
              <a:latin typeface="Latha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  <a:latin typeface="Latha" panose="020B0502040204020203" pitchFamily="34" charset="0"/>
                <a:cs typeface="Leelawadee" panose="020B0502040204020203" pitchFamily="34" charset="-34"/>
              </a:defRPr>
            </a:lvl1pPr>
          </a:lstStyle>
          <a:p>
            <a:fld id="{62B9D5EB-3B4F-4A1F-A322-6830858A8A89}" type="datetime1">
              <a:rPr lang="th-TH" smtClean="0"/>
              <a:t>21/06/64</a:t>
            </a:fld>
            <a:endParaRPr lang="th-TH">
              <a:latin typeface="Latha" panose="020B0502040204020203" pitchFamily="34" charset="0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  <a:latin typeface="Latha" panose="020B0502040204020203" pitchFamily="34" charset="0"/>
                <a:cs typeface="Leelawadee" panose="020B0502040204020203" pitchFamily="34" charset="-34"/>
              </a:defRPr>
            </a:lvl1pPr>
          </a:lstStyle>
          <a:p>
            <a:endParaRPr lang="th-TH">
              <a:latin typeface="Latha" panose="020B0502040204020203" pitchFamily="34" charset="0"/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  <a:latin typeface="Latha" panose="020B0502040204020203" pitchFamily="34" charset="0"/>
                <a:cs typeface="Leelawadee" panose="020B0502040204020203" pitchFamily="34" charset="-34"/>
              </a:defRPr>
            </a:lvl1pPr>
          </a:lstStyle>
          <a:p>
            <a:fld id="{0FF54DE5-C571-48E8-A5BC-B369434E2F44}" type="slidenum">
              <a:rPr lang="th-TH" smtClean="0"/>
              <a:pPr/>
              <a:t>‹#›</a:t>
            </a:fld>
            <a:endParaRPr lang="th-TH">
              <a:latin typeface="Lath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ตัวแทนรูปภาพ 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th-TH" noProof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8620ED-D785-4810-BD19-6C85854D5E37}" type="datetime1">
              <a:rPr lang="th-TH" noProof="0" smtClean="0"/>
              <a:t>21/06/64</a:t>
            </a:fld>
            <a:endParaRPr lang="th-TH" noProof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h-TH" noProof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1"/>
              <a:t>Click to edit Master title style</a:t>
            </a:r>
            <a:endParaRPr lang="th-TH" noProof="1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noProof="1"/>
              <a:t>Click to edit Master text styles</a:t>
            </a:r>
          </a:p>
          <a:p>
            <a:pPr lvl="1" rtl="0"/>
            <a:r>
              <a:rPr lang="en-US" noProof="1"/>
              <a:t>Second level</a:t>
            </a:r>
          </a:p>
          <a:p>
            <a:pPr lvl="2" rtl="0"/>
            <a:r>
              <a:rPr lang="en-US" noProof="1"/>
              <a:t>Third level</a:t>
            </a:r>
          </a:p>
          <a:p>
            <a:pPr lvl="3" rtl="0"/>
            <a:r>
              <a:rPr lang="en-US" noProof="1"/>
              <a:t>Fourth level</a:t>
            </a:r>
          </a:p>
          <a:p>
            <a:pPr lvl="4" rtl="0"/>
            <a:r>
              <a:rPr lang="en-US" noProof="1"/>
              <a:t>Fifth level</a:t>
            </a:r>
            <a:endParaRPr lang="th-TH" noProof="1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CFB0D2-4A8D-4D57-BFC9-AA02C9B2037A}" type="datetime1">
              <a:rPr lang="th-TH" noProof="1" smtClean="0"/>
              <a:t>21/06/64</a:t>
            </a:fld>
            <a:endParaRPr lang="th-TH" noProof="1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1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h-TH" noProof="1" dirty="0" smtClean="0"/>
              <a:t>‹#›</a:t>
            </a:fld>
            <a:endParaRPr lang="th-TH" noProof="1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en-US" noProof="0"/>
              <a:t>Click to edit Master title style</a:t>
            </a:r>
            <a:endParaRPr lang="th-TH" noProof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06C700-9821-4563-89CE-3C6E31B96972}" type="datetime1">
              <a:rPr lang="th-TH" noProof="0" smtClean="0"/>
              <a:t>21/06/64</a:t>
            </a:fld>
            <a:endParaRPr lang="th-TH" noProof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h-TH" noProof="0"/>
              <a:t>‹#›</a:t>
            </a:fld>
            <a:endParaRPr lang="th-TH" noProof="0"/>
          </a:p>
        </p:txBody>
      </p:sp>
      <p:grpSp>
        <p:nvGrpSpPr>
          <p:cNvPr id="7" name="กลุ่ม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ตัวเชื่อมต่อตรง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pPr rtl="0"/>
            <a:r>
              <a:rPr lang="en-US" noProof="1"/>
              <a:t>Click to edit Master title style</a:t>
            </a:r>
            <a:endParaRPr lang="th-TH" noProof="1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rtl="0"/>
            <a:r>
              <a:rPr lang="en-US" noProof="1"/>
              <a:t>Click to edit Master text styles</a:t>
            </a:r>
          </a:p>
          <a:p>
            <a:pPr lvl="1" rtl="0"/>
            <a:r>
              <a:rPr lang="en-US" noProof="1"/>
              <a:t>Second level</a:t>
            </a:r>
          </a:p>
          <a:p>
            <a:pPr lvl="2" rtl="0"/>
            <a:r>
              <a:rPr lang="en-US" noProof="1"/>
              <a:t>Third level</a:t>
            </a:r>
          </a:p>
          <a:p>
            <a:pPr lvl="3" rtl="0"/>
            <a:r>
              <a:rPr lang="en-US" noProof="1"/>
              <a:t>Fourth level</a:t>
            </a:r>
          </a:p>
          <a:p>
            <a:pPr lvl="4" rtl="0"/>
            <a:r>
              <a:rPr lang="en-US" noProof="1"/>
              <a:t>Fifth level</a:t>
            </a:r>
            <a:endParaRPr lang="th-TH" noProof="1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84F555EE-628D-44E5-9060-DA367DAF6720}" type="datetime1">
              <a:rPr lang="th-TH" noProof="1" smtClean="0"/>
              <a:t>21/06/64</a:t>
            </a:fld>
            <a:endParaRPr lang="th-TH" noProof="1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th-TH" noProof="1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0FF54DE5-C571-48E8-A5BC-B369434E2F44}" type="slidenum">
              <a:rPr lang="th-TH" noProof="1" smtClean="0"/>
              <a:pPr/>
              <a:t>‹#›</a:t>
            </a:fld>
            <a:endParaRPr lang="th-TH" noProof="1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สไลด์ชื่อเรื่องที่มี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th-TH" noProof="0" dirty="0"/>
          </a:p>
        </p:txBody>
      </p:sp>
      <p:sp>
        <p:nvSpPr>
          <p:cNvPr id="3" name="คำบรรยาย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th-TH" noProof="0"/>
          </a:p>
        </p:txBody>
      </p:sp>
      <p:sp>
        <p:nvSpPr>
          <p:cNvPr id="11" name="ตัวแทนรูปภาพ 10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th-TH" noProof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baseline="0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14" name="กลุ่ม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ตัวเชื่อมต่อตรง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กลุ่ม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ตัวเชื่อมต่อตรง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สี่เหลี่ยมผืนผ้า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baseline="0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ตัวเชื่อมต่อตรง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ตัวเชื่อมต่อตรง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สี่เหลี่ยมผืนผ้า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h-TH" baseline="0" noProof="1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grpSp>
          <p:nvGrpSpPr>
            <p:cNvPr id="11" name="กลุ่ม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ตัวเชื่อมต่อตรง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ตัวเชื่อมต่อตรง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en-US" noProof="1"/>
              <a:t>Click to edit Master title style</a:t>
            </a:r>
            <a:endParaRPr lang="th-TH" noProof="1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1"/>
              <a:t>Click to edit Master text styles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53CE973-8C8A-489E-B660-B35B10312522}" type="datetime1">
              <a:rPr lang="th-TH" noProof="1" smtClean="0"/>
              <a:t>21/06/64</a:t>
            </a:fld>
            <a:endParaRPr lang="th-TH" noProof="1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1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FF54DE5-C571-48E8-A5BC-B369434E2F44}" type="slidenum">
              <a:rPr lang="th-TH" noProof="1" smtClean="0"/>
              <a:pPr/>
              <a:t>‹#›</a:t>
            </a:fld>
            <a:endParaRPr lang="th-TH" noProof="1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th-TH" noProof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th-TH" noProof="0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441A97-017F-4D89-B648-14EE6289A424}" type="datetime1">
              <a:rPr lang="th-TH" noProof="0" smtClean="0"/>
              <a:t>21/06/64</a:t>
            </a:fld>
            <a:endParaRPr lang="th-TH" noProof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h-TH" noProof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th-TH" noProof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CCA7A8-411B-4294-8208-06E833DD2BA6}" type="datetime1">
              <a:rPr lang="th-TH" noProof="0" smtClean="0"/>
              <a:t>21/06/64</a:t>
            </a:fld>
            <a:endParaRPr lang="th-TH" noProof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h-TH" noProof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th-TH" noProof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96189A-02A2-4560-B8FD-DC4BA8542159}" type="datetime1">
              <a:rPr lang="th-TH" noProof="0" smtClean="0"/>
              <a:t>21/06/64</a:t>
            </a:fld>
            <a:endParaRPr lang="th-TH" noProof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h-TH" noProof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34155E-B73F-4477-905D-6C71FABBD929}" type="datetime1">
              <a:rPr lang="th-TH" noProof="0" smtClean="0"/>
              <a:t>21/06/64</a:t>
            </a:fld>
            <a:endParaRPr lang="th-TH" noProof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h-TH" noProof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FCAE5D-CBE4-4D9E-A364-104D29CAD8D1}" type="datetime1">
              <a:rPr lang="th-TH" noProof="0" smtClean="0"/>
              <a:t>21/06/64</a:t>
            </a:fld>
            <a:endParaRPr lang="th-TH" noProof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h-TH" noProof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  <a:p>
            <a:pPr lvl="5" rtl="0"/>
            <a:r>
              <a:rPr lang="th-TH" noProof="0" dirty="0"/>
              <a:t>ระดับที่หก</a:t>
            </a:r>
          </a:p>
          <a:p>
            <a:pPr lvl="6" rtl="0"/>
            <a:r>
              <a:rPr lang="th-TH" noProof="0" dirty="0"/>
              <a:t>ระดับที่เจ็ด</a:t>
            </a:r>
          </a:p>
          <a:p>
            <a:pPr lvl="7" rtl="0"/>
            <a:r>
              <a:rPr lang="th-TH" noProof="0" dirty="0"/>
              <a:t>ระดับที่แปด</a:t>
            </a:r>
          </a:p>
          <a:p>
            <a:pPr lvl="8" rtl="0"/>
            <a:r>
              <a:rPr lang="th-TH" noProof="0" dirty="0"/>
              <a:t>ระดับที่เก้า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063D9EC-13DC-4BAF-97B2-DD1DE488EFCB}" type="datetime1">
              <a:rPr lang="th-TH" smtClean="0"/>
              <a:t>21/06/64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FF54DE5-C571-48E8-A5BC-B369434E2F44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15" name="กลุ่ม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ตัวเชื่อมต่อตรง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tx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 baseline="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ctrTitle"/>
          </p:nvPr>
        </p:nvSpPr>
        <p:spPr>
          <a:xfrm>
            <a:off x="397565" y="2292094"/>
            <a:ext cx="6441385" cy="2219691"/>
          </a:xfrm>
          <a:solidFill>
            <a:srgbClr val="FFFFCC"/>
          </a:solidFill>
        </p:spPr>
        <p:txBody>
          <a:bodyPr rtlCol="0" anchor="ctr"/>
          <a:lstStyle/>
          <a:p>
            <a:pPr rtl="0"/>
            <a:r>
              <a:rPr lang="en-US" noProof="1">
                <a:latin typeface="Leelawadee" panose="020B0502040204020203" pitchFamily="34" charset="-34"/>
                <a:cs typeface="Leelawadee" panose="020B0502040204020203" pitchFamily="34" charset="-34"/>
              </a:rPr>
              <a:t>Km </a:t>
            </a:r>
            <a:r>
              <a:rPr lang="th-TH" noProof="1"/>
              <a:t>การพัฒนานักวิจัยรุ่นใหม่ คณะพยาบาลศาสตร์ </a:t>
            </a:r>
            <a:endParaRPr lang="th-TH" noProof="1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ชื่อเรื่องรอง 6"/>
          <p:cNvSpPr>
            <a:spLocks noGrp="1"/>
          </p:cNvSpPr>
          <p:nvPr>
            <p:ph type="subTitle" idx="1"/>
          </p:nvPr>
        </p:nvSpPr>
        <p:spPr>
          <a:xfrm>
            <a:off x="853108" y="4531083"/>
            <a:ext cx="5734050" cy="955565"/>
          </a:xfrm>
          <a:solidFill>
            <a:srgbClr val="FFFF66"/>
          </a:solidFill>
        </p:spPr>
        <p:txBody>
          <a:bodyPr rtlCol="0">
            <a:normAutofit/>
          </a:bodyPr>
          <a:lstStyle/>
          <a:p>
            <a:pPr rtl="0"/>
            <a:r>
              <a:rPr lang="th-TH" sz="3200" noProof="1"/>
              <a:t>รศ</a:t>
            </a:r>
            <a:r>
              <a:rPr lang="en-US" sz="3200" noProof="1"/>
              <a:t>.</a:t>
            </a:r>
            <a:r>
              <a:rPr lang="th-TH" sz="3200" noProof="1"/>
              <a:t>ดร</a:t>
            </a:r>
            <a:r>
              <a:rPr lang="en-US" sz="3200" noProof="1"/>
              <a:t>.</a:t>
            </a:r>
            <a:r>
              <a:rPr lang="th-TH" sz="3200" noProof="1"/>
              <a:t>จินตนา   อาจสันเที๊ยะ </a:t>
            </a:r>
            <a:endParaRPr lang="th-TH" sz="3200" noProof="1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" name="ตัวแทนรูปภาพ 3" descr="เปิดหนังสือบนโต๊ะ และมีชั้นวางหนังสือรางๆ เป็นพื้นหลัง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E6070-FEA6-409F-83DC-8079C1054D0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dirty="0"/>
              <a:t>เขียนสมมติฐาน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074EB0-7F90-4390-9FDC-19DF6837E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204" t="24375" r="18140" b="17500"/>
          <a:stretch/>
        </p:blipFill>
        <p:spPr>
          <a:xfrm>
            <a:off x="1385888" y="1502196"/>
            <a:ext cx="9699694" cy="5141492"/>
          </a:xfrm>
        </p:spPr>
      </p:pic>
    </p:spTree>
    <p:extLst>
      <p:ext uri="{BB962C8B-B14F-4D97-AF65-F5344CB8AC3E}">
        <p14:creationId xmlns:p14="http://schemas.microsoft.com/office/powerpoint/2010/main" val="844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9190A-06B6-4BBE-A3CA-B2ABE11B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0A2C66-FC8F-4EC4-B256-C34215002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68" t="13125" r="9531" b="5000"/>
          <a:stretch/>
        </p:blipFill>
        <p:spPr>
          <a:xfrm>
            <a:off x="351666" y="76200"/>
            <a:ext cx="11487149" cy="6538913"/>
          </a:xfrm>
        </p:spPr>
      </p:pic>
    </p:spTree>
    <p:extLst>
      <p:ext uri="{BB962C8B-B14F-4D97-AF65-F5344CB8AC3E}">
        <p14:creationId xmlns:p14="http://schemas.microsoft.com/office/powerpoint/2010/main" val="408310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EF3A8-F4AA-483C-B547-FAA75FEF694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th-TH" dirty="0"/>
              <a:t>ใช้สถิติอะไรในการวิจัย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92B001-97A4-4621-9D2F-F392579B1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6" y="1431236"/>
            <a:ext cx="5473148" cy="4730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AA7FB-A248-4210-AA42-EB8231EF9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31236"/>
            <a:ext cx="5870714" cy="519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4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/>
          <a:lstStyle/>
          <a:p>
            <a:pPr rtl="0"/>
            <a:r>
              <a:rPr lang="th-TH" noProof="1">
                <a:latin typeface="Leelawadee" panose="020B0502040204020203" pitchFamily="34" charset="-34"/>
                <a:cs typeface="Leelawadee" panose="020B0502040204020203" pitchFamily="34" charset="-34"/>
              </a:rPr>
              <a:t>ขั้นตอนที่ 2 การสร้างและแสวงหาความรู้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3B262-E0DA-4A9E-9B4A-024B5265D63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th-TH" sz="3200" dirty="0"/>
              <a:t>การพัฒนาศักยภาพการเขียนข้อเสนอโครงการวิจัยของนักวิจัยรุ่นใหม่ </a:t>
            </a:r>
          </a:p>
          <a:p>
            <a:r>
              <a:rPr lang="th-TH" sz="3200" dirty="0"/>
              <a:t>การสร้างหัวข้อวิจัยที่มีผลกระทบ </a:t>
            </a:r>
          </a:p>
          <a:p>
            <a:r>
              <a:rPr lang="th-TH" sz="3200" dirty="0"/>
              <a:t>แหล่งทุนวิจัย</a:t>
            </a:r>
          </a:p>
          <a:p>
            <a:r>
              <a:rPr lang="th-TH" sz="3200" dirty="0"/>
              <a:t>การวางแผนการพัฒนานักวิจัยหน้าใหม่ผสมรุ่นพี่ คณะพยายามกำหนดโครงร่างวิจัยขอทุนต้องมีรุ่นใหม่ผสม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D7938-A0B8-4220-A7AD-AFB239A60B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/>
          <a:lstStyle/>
          <a:p>
            <a:r>
              <a:rPr lang="th-TH" dirty="0"/>
              <a:t>ขั้นตอนที่ 3 การจัดการความรู้ให้เป็นระบบ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11277-92FA-4D31-AEA5-A33C0D3F8E0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CC99"/>
          </a:solidFill>
        </p:spPr>
        <p:txBody>
          <a:bodyPr>
            <a:normAutofit/>
          </a:bodyPr>
          <a:lstStyle/>
          <a:p>
            <a:r>
              <a:rPr lang="th-TH" sz="2800" b="0" i="0" dirty="0">
                <a:solidFill>
                  <a:srgbClr val="000000"/>
                </a:solidFill>
                <a:effectLst/>
                <a:latin typeface="PT Sans"/>
              </a:rPr>
              <a:t>การพัฒนาศักยภาพใน</a:t>
            </a:r>
            <a:r>
              <a:rPr lang="th-TH" sz="2800" b="0" i="0" dirty="0" err="1">
                <a:solidFill>
                  <a:srgbClr val="000000"/>
                </a:solidFill>
                <a:effectLst/>
                <a:latin typeface="PT Sans"/>
              </a:rPr>
              <a:t>การทำ</a:t>
            </a:r>
            <a:r>
              <a:rPr lang="th-TH" sz="2800" b="0" i="0" dirty="0">
                <a:solidFill>
                  <a:srgbClr val="000000"/>
                </a:solidFill>
                <a:effectLst/>
                <a:latin typeface="PT Sans"/>
              </a:rPr>
              <a:t>วิจัยของนักวิจัยรุ่นใหม่ ซึ่งจะนำไปสู่การสร้างสรรค์ผลงานวิจัยที่มีคุณภาพระดับชาติ/นานาชาติ ตลอดจนเป็นการเตรียมความพร้อมและสร้างโอกาสแก่นักวิจัยในการแข่งขันรับทุนวิจัยจากแหล่งทุนต่าง ๆ ซึ่งเป็นการร่วมสนับสนุนทุนวิจัย</a:t>
            </a:r>
          </a:p>
          <a:p>
            <a:r>
              <a:rPr lang="th-TH" sz="2800" dirty="0">
                <a:solidFill>
                  <a:srgbClr val="000000"/>
                </a:solidFill>
                <a:latin typeface="PT Sans"/>
              </a:rPr>
              <a:t>ระบบการบริหารจัดการนักวิจัยหน้าใหม่ ในยุค </a:t>
            </a:r>
            <a:r>
              <a:rPr lang="en-US" sz="2800" dirty="0">
                <a:solidFill>
                  <a:srgbClr val="000000"/>
                </a:solidFill>
                <a:latin typeface="PT Sans"/>
              </a:rPr>
              <a:t>4.0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172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5B23D-5F80-4633-B6AF-0B567098723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dirty="0"/>
              <a:t>ขั้นตอนที่ 4 การประมวลและกลั่นกรองความรู้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5E659-F070-4AC8-A6A8-DB28CA33885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CC99"/>
          </a:solidFill>
        </p:spPr>
        <p:txBody>
          <a:bodyPr>
            <a:normAutofit/>
          </a:bodyPr>
          <a:lstStyle/>
          <a:p>
            <a:r>
              <a:rPr lang="th-TH" sz="2800" dirty="0"/>
              <a:t>การสร้างผลงานวิจัยและ ผลงานวิจัย</a:t>
            </a:r>
          </a:p>
          <a:p>
            <a:r>
              <a:rPr lang="th-TH" sz="2800" dirty="0"/>
              <a:t>กระตุ้นให้นักวิจัยมองเห็นแนวทางในการพัฒนานวัตกรรมและองค์ความรู้นำไปสู่การแก้ไขปัญหาของสังคม ประเทศให้เกิดผลสำเร็จและพัฒนา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384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4A4D-13F5-400F-9FAB-89528D6AD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ขั้นตอนที่ 5 การเข้าถึงความรู้จากฐานต่างๆ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3F8C4A-CD87-4A6A-95BD-4C78B48D6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1328738"/>
            <a:ext cx="10829926" cy="55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2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34EA6-CD40-436A-AD7B-472F3FD24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b">
            <a:normAutofit/>
          </a:bodyPr>
          <a:lstStyle/>
          <a:p>
            <a:r>
              <a:rPr lang="th-TH" dirty="0"/>
              <a:t>ขั้นตอนที่ 6 การแบ่งปันแลกเปลี่ยนความรู้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20CE4F-83AE-4F59-89C8-F13658C2E1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055684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331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AB854-16E8-41F1-95E2-DE4E0B680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th-TH" dirty="0"/>
              <a:t>ขั้นตอนที่ 7 การเรียนรู้จาก</a:t>
            </a:r>
            <a:r>
              <a:rPr lang="en-US" dirty="0"/>
              <a:t>KM </a:t>
            </a:r>
            <a:br>
              <a:rPr lang="th-TH" dirty="0"/>
            </a:br>
            <a:r>
              <a:rPr lang="th-TH" dirty="0"/>
              <a:t>จัดการความรู้ในการเขียนบทคัดย่ออย่างเป็นระบบ 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1A3FE1-7430-4371-95FE-0B696D1DEF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743110"/>
              </p:ext>
            </p:extLst>
          </p:nvPr>
        </p:nvGraphicFramePr>
        <p:xfrm>
          <a:off x="965891" y="1533939"/>
          <a:ext cx="10119691" cy="5078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421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5D73D-E95A-430B-8648-BD3AFF9A978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4B006"/>
          </a:solidFill>
        </p:spPr>
        <p:txBody>
          <a:bodyPr/>
          <a:lstStyle/>
          <a:p>
            <a:r>
              <a:rPr lang="th-TH" dirty="0"/>
              <a:t>จัดการความรู้ในการเขียนบทคัดย่ออย่างเป็นระบบ (ต่อ)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07718-9EFB-4630-B0D7-8555B41CF36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บรรทัดที่ 3 กับ  บรรทัดที่ 4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What did you do? 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–Method  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ระบุวิธีการดำเนินการวิจัย   ประชากร กลุ่มตัวอย่าง  จำนวนตัวอย่าง  วิธีการทดลอง วิธีการเก็บรวบรวมข้อมูล  วิธีการวิเคราะห์ข้อมูล ช่วงเวลาในการเก็บรวบรวมข้อมูล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บรรทัดที่ 5 กับ  บรรทัดที่ 6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What did you find? 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–Results 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ระบุข้อค้นพบ(ผลการวิจัย)จากงานวิจัยที่โดดเด่นที่สุดของงานวิจัยที่ทำการศึกษาต้องเลือกข้อมูลที่สำคัญมากที่สุดโดยควรมีคำสำคัญจากชื่อเรื่องในบรรทัดนี้ด้วย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10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solidFill>
            <a:schemeClr val="bg2">
              <a:lumMod val="90000"/>
            </a:schemeClr>
          </a:solidFill>
        </p:spPr>
        <p:txBody>
          <a:bodyPr rtlCol="0" anchor="b">
            <a:normAutofit/>
          </a:bodyPr>
          <a:lstStyle/>
          <a:p>
            <a:pPr rtl="0"/>
            <a:r>
              <a:rPr lang="th-TH" noProof="1"/>
              <a:t>กระบวนการ </a:t>
            </a:r>
            <a:r>
              <a:rPr lang="en-US" noProof="1"/>
              <a:t>KM </a:t>
            </a:r>
            <a:endParaRPr lang="th-TH" noProof="1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36076042-8B5E-4B78-9048-1771F2A86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7061" y="1573696"/>
            <a:ext cx="9236359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250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F2026-6A81-4DE2-9A8E-560EACCB9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จัดการความรู้ในการเขียนบทคัดย่ออย่างเป็นระบบ (ต่อ)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0E917-7C05-4D22-B25D-939321E42D8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th-TH" sz="2800" dirty="0"/>
              <a:t>บรรทัดที่ 7 กับ  บรรทัดที่ 8  </a:t>
            </a:r>
          </a:p>
          <a:p>
            <a:pPr marL="0" indent="0">
              <a:buNone/>
            </a:pPr>
            <a:r>
              <a:rPr lang="th-TH" sz="2800" dirty="0"/>
              <a:t>ระบุข้อค้นพบ(ผลการวิจัย) จากงานวิจัยที่โดดเด่นที่สุดในลำดับที่สองของงานวิจัยที่ทำการศึกษา  โดยควรมีคำสำคัญจากชื่อเรื่องในบรรทัดนี้ด้วย</a:t>
            </a:r>
          </a:p>
          <a:p>
            <a:r>
              <a:rPr lang="th-TH" sz="2800" dirty="0"/>
              <a:t>บรรทัดที่ 9 กับ  บรรทัดที่ 10 </a:t>
            </a:r>
          </a:p>
          <a:p>
            <a:pPr marL="0" indent="0">
              <a:buNone/>
            </a:pPr>
            <a:r>
              <a:rPr lang="th-TH" sz="2800" dirty="0"/>
              <a:t> </a:t>
            </a:r>
            <a:r>
              <a:rPr lang="en-US" sz="2800" dirty="0"/>
              <a:t>What does it mean? –Conclusions  </a:t>
            </a:r>
            <a:r>
              <a:rPr lang="th-TH" sz="2800" dirty="0"/>
              <a:t>สรุปรวบยอดผลการวิจัยและชี้นำข้อเสนอแนะเชิงนโยบายหรือวิธีการปฏิบัติประเด็นของข้อเสนอแนะนี้ มีไว้เพื่อให้ผู้อ่านสามารถนำไปปฏิบัติได้ โดยการบอกกับผู้อ่านว่าความรู้ที่ได้จากการศึกษาของผู้วิจัยจะช่วยกลุ่มเป้าหมายที่ศึกษาได้อย่างไร   </a:t>
            </a:r>
          </a:p>
          <a:p>
            <a:pPr marL="0" indent="0">
              <a:buNone/>
            </a:pPr>
            <a:r>
              <a:rPr lang="th-TH" sz="2800" dirty="0"/>
              <a:t>ต้องทำให้ผู้อ่านงานวิจัยร้องออกมาว่า  “โอ้โห” กล่าวคือ ให้ผู้อ่านรู้สึกทึ่งกับผลการวิจัยของผู้วิจัยว่าเป็นงานที่มีคุณภาพ สามารถช่วยเหลือกลุ่มประชากรได้ หรือมีประสิทธิภาพ และ/หรือ มีคุณค่าอย่างไร?  เห็นด้วยไหม</a:t>
            </a:r>
            <a:r>
              <a:rPr lang="en-US" sz="2800" dirty="0"/>
              <a:t>???</a:t>
            </a:r>
            <a:r>
              <a:rPr lang="th-TH" sz="2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9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C26C2-5E0C-4575-873B-96968AECC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/>
              <a:t>ชวนสร้างทีมวิจัย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27344-5381-4052-B952-CD7118572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400" dirty="0"/>
              <a:t>ฝรั่งเศส  พค</a:t>
            </a:r>
            <a:r>
              <a:rPr lang="en-US" sz="4400" dirty="0"/>
              <a:t>-30 JULY.</a:t>
            </a:r>
            <a:r>
              <a:rPr lang="th-TH" sz="4400" dirty="0"/>
              <a:t> </a:t>
            </a:r>
            <a:r>
              <a:rPr lang="en-US" sz="4400" dirty="0"/>
              <a:t>Social science</a:t>
            </a:r>
          </a:p>
          <a:p>
            <a:pPr marL="0" indent="0">
              <a:buNone/>
            </a:pPr>
            <a:r>
              <a:rPr lang="en-US" sz="4400" dirty="0"/>
              <a:t>    develop junior researchers     </a:t>
            </a:r>
          </a:p>
          <a:p>
            <a:r>
              <a:rPr lang="th-TH" sz="4400" dirty="0" err="1"/>
              <a:t>สวิต</a:t>
            </a:r>
            <a:r>
              <a:rPr lang="th-TH" sz="4400" dirty="0"/>
              <a:t> </a:t>
            </a:r>
          </a:p>
          <a:p>
            <a:r>
              <a:rPr lang="th-TH" sz="4400" dirty="0"/>
              <a:t>ประกันคุณภาพสมศ</a:t>
            </a:r>
          </a:p>
          <a:p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CD048-4797-449C-88F0-F1FC1B8391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71" t="23344" r="11875" b="19546"/>
          <a:stretch/>
        </p:blipFill>
        <p:spPr>
          <a:xfrm>
            <a:off x="5970656" y="3429000"/>
            <a:ext cx="5114926" cy="2962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0C6D5D-2B6D-4AD7-84D9-B58985340C46}"/>
              </a:ext>
            </a:extLst>
          </p:cNvPr>
          <p:cNvSpPr txBox="1"/>
          <p:nvPr/>
        </p:nvSpPr>
        <p:spPr>
          <a:xfrm>
            <a:off x="9315088" y="5802868"/>
            <a:ext cx="2060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Sciences Po</a:t>
            </a:r>
          </a:p>
        </p:txBody>
      </p:sp>
    </p:spTree>
    <p:extLst>
      <p:ext uri="{BB962C8B-B14F-4D97-AF65-F5344CB8AC3E}">
        <p14:creationId xmlns:p14="http://schemas.microsoft.com/office/powerpoint/2010/main" val="42442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 rtlCol="0"/>
          <a:lstStyle/>
          <a:p>
            <a:pPr rtl="0"/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Thank you for attention and Sharing together …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405998-9C97-4207-821A-61A7A8218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99" y="1422810"/>
            <a:ext cx="3886223" cy="4572001"/>
          </a:xfrm>
          <a:prstGeom prst="rect">
            <a:avLst/>
          </a:prstGeom>
        </p:spPr>
      </p:pic>
      <p:pic>
        <p:nvPicPr>
          <p:cNvPr id="5" name="ตัวแทนรูปภาพ 4" descr="ภาพขยายของหนังสือบนชั้นหนังสือโดยมีหนังสืออีกหลายเล่มที่ไม่ชัดในฉากหน้าและพื้นหลัง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4654670" y="1605311"/>
            <a:ext cx="6430912" cy="4572001"/>
          </a:xfr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C602C-3779-4001-9BFB-072F70A6B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2292095"/>
            <a:ext cx="4805570" cy="15512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h-TH" dirty="0"/>
              <a:t>นักวิจัยหน้าใหม่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4745F-DBE5-4E65-BABA-A3F0A515CF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900" y="4111734"/>
            <a:ext cx="4629150" cy="955565"/>
          </a:xfrm>
          <a:solidFill>
            <a:srgbClr val="FFCC66"/>
          </a:solidFill>
        </p:spPr>
        <p:txBody>
          <a:bodyPr>
            <a:normAutofit/>
          </a:bodyPr>
          <a:lstStyle/>
          <a:p>
            <a:r>
              <a:rPr lang="th-TH" sz="5400" dirty="0"/>
              <a:t>นักวิจัยรุ่นใหม่ </a:t>
            </a:r>
            <a:endParaRPr lang="en-US" sz="540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6A2F666-3398-4E6F-9291-845AB9929A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105" r="13105"/>
          <a:stretch>
            <a:fillRect/>
          </a:stretch>
        </p:blipFill>
        <p:spPr>
          <a:xfrm>
            <a:off x="6457951" y="1310656"/>
            <a:ext cx="5557837" cy="420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96EBE-8072-4E1D-8208-6D8BBBB66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50" y="2534212"/>
            <a:ext cx="10096500" cy="1789576"/>
          </a:xfrm>
          <a:solidFill>
            <a:srgbClr val="FFCC66"/>
          </a:solidFill>
        </p:spPr>
        <p:txBody>
          <a:bodyPr anchor="ctr">
            <a:normAutofit/>
          </a:bodyPr>
          <a:lstStyle/>
          <a:p>
            <a:r>
              <a:rPr lang="th-TH" dirty="0"/>
              <a:t>ถ่ายทอดความรู้สึกจากนักวิจัยรุ่นใหม่คณะ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FD748-F45E-4B76-BE6D-6E1B6DBB4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  <a:solidFill>
            <a:srgbClr val="FFFFCC"/>
          </a:solidFill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h-TH" dirty="0"/>
              <a:t>ผู้ที่เริ่มเป็นนักวิจัยรุ่นใหม่ของคณะ </a:t>
            </a:r>
          </a:p>
          <a:p>
            <a:pPr>
              <a:spcAft>
                <a:spcPts val="600"/>
              </a:spcAft>
            </a:pPr>
            <a:r>
              <a:rPr lang="th-TH" dirty="0"/>
              <a:t>ผู้ที่ประสบความสำเร็จจากการเป็นนักวิจัยรุ่นใหม่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1B22A3-7BFB-499D-97CD-EA63281F3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313" t="134" r="11126" b="3367"/>
          <a:stretch/>
        </p:blipFill>
        <p:spPr>
          <a:xfrm>
            <a:off x="3205162" y="214618"/>
            <a:ext cx="7100888" cy="21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2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DB24-A6D5-4952-B323-A96FF00A8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solidFill>
            <a:srgbClr val="FFFFCC"/>
          </a:solidFill>
        </p:spPr>
        <p:txBody>
          <a:bodyPr anchor="b">
            <a:normAutofit/>
          </a:bodyPr>
          <a:lstStyle/>
          <a:p>
            <a:r>
              <a:rPr lang="th-TH" dirty="0"/>
              <a:t>ตอนที่ 1 การบ่งชี้ความรู้ 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008984-8091-4ED5-9ECB-891D9DEC7D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148363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244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BEB50-AA08-4820-856A-20768474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th-TH" dirty="0"/>
              <a:t>การพัฒนานักวิจัยรุ่นใหม่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A1E35E-F90D-4E2C-890F-ED3723CC1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761443"/>
            <a:ext cx="4384547" cy="4410757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9911960-926E-46E1-B9BD-097FD8077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F41FA8-C8C3-406D-8C8E-7D82733A18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877178"/>
              </p:ext>
            </p:extLst>
          </p:nvPr>
        </p:nvGraphicFramePr>
        <p:xfrm>
          <a:off x="5641848" y="1600199"/>
          <a:ext cx="5445252" cy="457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976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3F539-CA02-4550-81DD-B963DC8E8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th-TH" dirty="0"/>
              <a:t>ปัญหาวิจัยที่น่าสนใจ งานวิจัยด้านสาธารสุข การแพทย์และพยาบาล</a:t>
            </a:r>
            <a:br>
              <a:rPr lang="th-TH" dirty="0"/>
            </a:b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BCF6D8-B3B9-41DA-AB89-A002E21AE7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560269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995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A83788C-09B9-4921-A592-B718DBA47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th-TH" sz="6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ordia New" panose="020B0304020202020204" pitchFamily="34" charset="-34"/>
              </a:rPr>
              <a:t>COVID 19</a:t>
            </a:r>
            <a:r>
              <a:rPr lang="th-TH" altLang="th-TH" sz="6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ordia New" panose="020B0304020202020204" pitchFamily="34" charset="-34"/>
              </a:rPr>
              <a:t>ระบาดวิทยากับการสอบสวนโรค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9D89D67-B625-4BCB-AF24-6F6FB7EF5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917700"/>
            <a:ext cx="5041900" cy="424973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965" tIns="44483" rIns="88965" bIns="44483" anchor="ctr"/>
          <a:lstStyle>
            <a:lvl1pPr defTabSz="8890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defTabSz="8890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defTabSz="8890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defTabSz="8890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defTabSz="8890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endParaRPr lang="th-TH" altLang="th-TH" sz="1700"/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91AB861D-E1D2-444F-A4C3-F70513A1E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388" y="2079626"/>
            <a:ext cx="1585502" cy="68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965" tIns="44483" rIns="88965" bIns="44483">
            <a:spAutoFit/>
          </a:bodyPr>
          <a:lstStyle>
            <a:lvl1pPr defTabSz="8890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defTabSz="8890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defTabSz="8890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defTabSz="8890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defTabSz="8890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3900" b="1">
                <a:cs typeface="Cordia New" panose="020B0304020202020204" pitchFamily="34" charset="-34"/>
              </a:rPr>
              <a:t>ประชากร</a:t>
            </a:r>
          </a:p>
        </p:txBody>
      </p:sp>
      <p:sp>
        <p:nvSpPr>
          <p:cNvPr id="3077" name="Oval 5">
            <a:extLst>
              <a:ext uri="{FF2B5EF4-FFF2-40B4-BE49-F238E27FC236}">
                <a16:creationId xmlns:a16="http://schemas.microsoft.com/office/drawing/2014/main" id="{7D03E8F2-5B5B-4EBB-BE17-F87339B74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2781301"/>
            <a:ext cx="4322763" cy="288131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B7B9DB27-9D76-495F-BFF0-E5FDC2DE8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713" y="3141663"/>
            <a:ext cx="2699588" cy="62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965" tIns="44483" rIns="88965" bIns="44483">
            <a:spAutoFit/>
          </a:bodyPr>
          <a:lstStyle>
            <a:lvl1pPr defTabSz="8890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defTabSz="8890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defTabSz="8890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defTabSz="8890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defTabSz="8890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3500" b="1" dirty="0">
                <a:cs typeface="Cordia New" panose="020B0304020202020204" pitchFamily="34" charset="-34"/>
              </a:rPr>
              <a:t>ประชากรกลุ่มเสี่ยง</a:t>
            </a:r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5B23913D-4A0F-4EC9-900F-70E18ECB8FEB}"/>
              </a:ext>
            </a:extLst>
          </p:cNvPr>
          <p:cNvGrpSpPr>
            <a:grpSpLocks/>
          </p:cNvGrpSpPr>
          <p:nvPr/>
        </p:nvGrpSpPr>
        <p:grpSpPr bwMode="auto">
          <a:xfrm>
            <a:off x="2855914" y="3644901"/>
            <a:ext cx="2949575" cy="1800225"/>
            <a:chOff x="611" y="2387"/>
            <a:chExt cx="1769" cy="998"/>
          </a:xfrm>
        </p:grpSpPr>
        <p:sp>
          <p:nvSpPr>
            <p:cNvPr id="5134" name="AutoShape 8">
              <a:extLst>
                <a:ext uri="{FF2B5EF4-FFF2-40B4-BE49-F238E27FC236}">
                  <a16:creationId xmlns:a16="http://schemas.microsoft.com/office/drawing/2014/main" id="{632FBDB9-8FF7-4FC4-B348-04D8CAA8E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" y="2387"/>
              <a:ext cx="1769" cy="998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5135" name="Text Box 9">
              <a:extLst>
                <a:ext uri="{FF2B5EF4-FFF2-40B4-BE49-F238E27FC236}">
                  <a16:creationId xmlns:a16="http://schemas.microsoft.com/office/drawing/2014/main" id="{41A6DD24-D659-407D-922E-BE9CEE3071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6" y="2653"/>
              <a:ext cx="521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8965" tIns="44483" rIns="88965" bIns="44483">
              <a:spAutoFit/>
            </a:bodyPr>
            <a:lstStyle>
              <a:lvl1pPr defTabSz="8890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defTabSz="8890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defTabSz="8890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defTabSz="8890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defTabSz="8890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lang="th-TH" altLang="th-TH" sz="3100" b="1">
                  <a:solidFill>
                    <a:schemeClr val="bg1"/>
                  </a:solidFill>
                  <a:cs typeface="Cordia New" panose="020B0304020202020204" pitchFamily="34" charset="-34"/>
                </a:rPr>
                <a:t>ผู้ป่วย</a:t>
              </a:r>
            </a:p>
          </p:txBody>
        </p:sp>
      </p:grpSp>
      <p:sp>
        <p:nvSpPr>
          <p:cNvPr id="5128" name="Text Box 10">
            <a:extLst>
              <a:ext uri="{FF2B5EF4-FFF2-40B4-BE49-F238E27FC236}">
                <a16:creationId xmlns:a16="http://schemas.microsoft.com/office/drawing/2014/main" id="{527F6FA8-A5B8-4C1F-8AEA-C95068674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713" y="3419475"/>
            <a:ext cx="2730046" cy="920832"/>
          </a:xfrm>
          <a:prstGeom prst="rect">
            <a:avLst/>
          </a:prstGeom>
          <a:solidFill>
            <a:srgbClr val="84103C"/>
          </a:solidFill>
          <a:ln>
            <a:noFill/>
          </a:ln>
          <a:effectLst/>
        </p:spPr>
        <p:txBody>
          <a:bodyPr wrap="none" lIns="88965" tIns="44483" rIns="88965" bIns="44483">
            <a:spAutoFit/>
          </a:bodyPr>
          <a:lstStyle>
            <a:lvl1pPr defTabSz="8890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defTabSz="8890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defTabSz="8890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defTabSz="8890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defTabSz="8890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2700" b="1" dirty="0">
                <a:solidFill>
                  <a:schemeClr val="bg1"/>
                </a:solidFill>
                <a:cs typeface="Cordia New" panose="020B0304020202020204" pitchFamily="34" charset="-34"/>
              </a:rPr>
              <a:t>บุลคล เวลา สถานที่</a:t>
            </a:r>
          </a:p>
          <a:p>
            <a:pPr eaLnBrk="1" hangingPunct="1"/>
            <a:r>
              <a:rPr lang="th-TH" altLang="th-TH" sz="2700" b="1" dirty="0">
                <a:solidFill>
                  <a:schemeClr val="bg1"/>
                </a:solidFill>
                <a:cs typeface="Cordia New" panose="020B0304020202020204" pitchFamily="34" charset="-34"/>
              </a:rPr>
              <a:t>ปัจจัยเสี่ยง ปัจจัยป้องกัน</a:t>
            </a:r>
          </a:p>
        </p:txBody>
      </p:sp>
      <p:sp>
        <p:nvSpPr>
          <p:cNvPr id="5129" name="AutoShape 11">
            <a:extLst>
              <a:ext uri="{FF2B5EF4-FFF2-40B4-BE49-F238E27FC236}">
                <a16:creationId xmlns:a16="http://schemas.microsoft.com/office/drawing/2014/main" id="{49E63672-2874-4CA9-8BDE-F782B37FD17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651876" y="4545014"/>
            <a:ext cx="792163" cy="433387"/>
          </a:xfrm>
          <a:prstGeom prst="rightArrow">
            <a:avLst>
              <a:gd name="adj1" fmla="val 50000"/>
              <a:gd name="adj2" fmla="val 45696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130" name="Text Box 12">
            <a:extLst>
              <a:ext uri="{FF2B5EF4-FFF2-40B4-BE49-F238E27FC236}">
                <a16:creationId xmlns:a16="http://schemas.microsoft.com/office/drawing/2014/main" id="{28E92EEA-488F-4180-BEF0-ADB6D9C0A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864" y="5226051"/>
            <a:ext cx="2916237" cy="561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lIns="88965" tIns="44483" rIns="88965" bIns="44483">
            <a:spAutoFit/>
          </a:bodyPr>
          <a:lstStyle>
            <a:lvl1pPr defTabSz="8890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defTabSz="8890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defTabSz="8890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defTabSz="8890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defTabSz="8890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3100" b="1" dirty="0">
                <a:cs typeface="Cordia New" panose="020B0304020202020204" pitchFamily="34" charset="-34"/>
              </a:rPr>
              <a:t>การควบคุม ป้องกันโรค</a:t>
            </a:r>
          </a:p>
        </p:txBody>
      </p:sp>
      <p:grpSp>
        <p:nvGrpSpPr>
          <p:cNvPr id="3085" name="Group 13">
            <a:extLst>
              <a:ext uri="{FF2B5EF4-FFF2-40B4-BE49-F238E27FC236}">
                <a16:creationId xmlns:a16="http://schemas.microsoft.com/office/drawing/2014/main" id="{C357B5DA-4724-41C1-9033-BC7D954255C7}"/>
              </a:ext>
            </a:extLst>
          </p:cNvPr>
          <p:cNvGrpSpPr>
            <a:grpSpLocks/>
          </p:cNvGrpSpPr>
          <p:nvPr/>
        </p:nvGrpSpPr>
        <p:grpSpPr bwMode="auto">
          <a:xfrm>
            <a:off x="4999039" y="3511551"/>
            <a:ext cx="2663825" cy="646113"/>
            <a:chOff x="2245" y="2227"/>
            <a:chExt cx="1678" cy="408"/>
          </a:xfrm>
          <a:solidFill>
            <a:srgbClr val="FF0066"/>
          </a:solidFill>
        </p:grpSpPr>
        <p:sp>
          <p:nvSpPr>
            <p:cNvPr id="5132" name="AutoShape 14">
              <a:extLst>
                <a:ext uri="{FF2B5EF4-FFF2-40B4-BE49-F238E27FC236}">
                  <a16:creationId xmlns:a16="http://schemas.microsoft.com/office/drawing/2014/main" id="{DF34B508-DE66-4BE0-ABFD-047C078BF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227"/>
              <a:ext cx="1633" cy="408"/>
            </a:xfrm>
            <a:custGeom>
              <a:avLst/>
              <a:gdLst>
                <a:gd name="T0" fmla="*/ 1329 w 21600"/>
                <a:gd name="T1" fmla="*/ 0 h 21600"/>
                <a:gd name="T2" fmla="*/ 0 w 21600"/>
                <a:gd name="T3" fmla="*/ 204 h 21600"/>
                <a:gd name="T4" fmla="*/ 1329 w 21600"/>
                <a:gd name="T5" fmla="*/ 408 h 21600"/>
                <a:gd name="T6" fmla="*/ 1633 w 21600"/>
                <a:gd name="T7" fmla="*/ 20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3 w 21600"/>
                <a:gd name="T13" fmla="*/ 6353 h 21600"/>
                <a:gd name="T14" fmla="*/ 19947 w 21600"/>
                <a:gd name="T15" fmla="*/ 1524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7579" y="0"/>
                  </a:moveTo>
                  <a:lnTo>
                    <a:pt x="17579" y="6367"/>
                  </a:lnTo>
                  <a:lnTo>
                    <a:pt x="3375" y="6367"/>
                  </a:lnTo>
                  <a:lnTo>
                    <a:pt x="3375" y="15233"/>
                  </a:lnTo>
                  <a:lnTo>
                    <a:pt x="17579" y="15233"/>
                  </a:lnTo>
                  <a:lnTo>
                    <a:pt x="17579" y="21600"/>
                  </a:lnTo>
                  <a:lnTo>
                    <a:pt x="21600" y="10800"/>
                  </a:lnTo>
                  <a:lnTo>
                    <a:pt x="17579" y="0"/>
                  </a:lnTo>
                  <a:close/>
                </a:path>
                <a:path w="21600" h="21600">
                  <a:moveTo>
                    <a:pt x="1350" y="6367"/>
                  </a:moveTo>
                  <a:lnTo>
                    <a:pt x="1350" y="15233"/>
                  </a:lnTo>
                  <a:lnTo>
                    <a:pt x="2700" y="15233"/>
                  </a:lnTo>
                  <a:lnTo>
                    <a:pt x="2700" y="6367"/>
                  </a:lnTo>
                  <a:lnTo>
                    <a:pt x="1350" y="6367"/>
                  </a:lnTo>
                  <a:close/>
                </a:path>
                <a:path w="21600" h="21600">
                  <a:moveTo>
                    <a:pt x="0" y="6367"/>
                  </a:moveTo>
                  <a:lnTo>
                    <a:pt x="0" y="15233"/>
                  </a:lnTo>
                  <a:lnTo>
                    <a:pt x="675" y="15233"/>
                  </a:lnTo>
                  <a:lnTo>
                    <a:pt x="675" y="6367"/>
                  </a:lnTo>
                  <a:lnTo>
                    <a:pt x="0" y="636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AutoShape 15">
              <a:extLst>
                <a:ext uri="{FF2B5EF4-FFF2-40B4-BE49-F238E27FC236}">
                  <a16:creationId xmlns:a16="http://schemas.microsoft.com/office/drawing/2014/main" id="{1EFC0F53-5931-476D-B939-1BC5AC8955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812679">
              <a:off x="2245" y="2433"/>
              <a:ext cx="680" cy="181"/>
            </a:xfrm>
            <a:custGeom>
              <a:avLst/>
              <a:gdLst>
                <a:gd name="T0" fmla="*/ 510 w 21600"/>
                <a:gd name="T1" fmla="*/ 0 h 21600"/>
                <a:gd name="T2" fmla="*/ 0 w 21600"/>
                <a:gd name="T3" fmla="*/ 91 h 21600"/>
                <a:gd name="T4" fmla="*/ 510 w 21600"/>
                <a:gd name="T5" fmla="*/ 181 h 21600"/>
                <a:gd name="T6" fmla="*/ 680 w 21600"/>
                <a:gd name="T7" fmla="*/ 9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7 w 21600"/>
                <a:gd name="T13" fmla="*/ 5370 h 21600"/>
                <a:gd name="T14" fmla="*/ 18900 w 21600"/>
                <a:gd name="T15" fmla="*/ 162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 animBg="1"/>
      <p:bldP spid="30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F413AB-B55B-414B-A3FE-02751E748A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35" t="25495" r="18587" b="13993"/>
          <a:stretch/>
        </p:blipFill>
        <p:spPr>
          <a:xfrm>
            <a:off x="1113183" y="477077"/>
            <a:ext cx="9581322" cy="56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7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บทความเชิงวิชาการ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1056_TF03431380_Win32" id="{3F26F79C-32AC-4BB4-81E2-A67C69004522}" vid="{B50B1D3D-DEB9-4CC8-A35D-0205CC8C778C}"/>
    </a:ext>
  </a:extLst>
</a:theme>
</file>

<file path=ppt/theme/theme2.xml><?xml version="1.0" encoding="utf-8"?>
<a:theme xmlns:a="http://schemas.openxmlformats.org/drawingml/2006/main" name="ธีมของ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tf03431380_win32 (2)</Template>
  <TotalTime>186</TotalTime>
  <Words>931</Words>
  <Application>Microsoft Office PowerPoint</Application>
  <PresentationFormat>Widescreen</PresentationFormat>
  <Paragraphs>82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Euphemia</vt:lpstr>
      <vt:lpstr>Latha</vt:lpstr>
      <vt:lpstr>Leelawadee</vt:lpstr>
      <vt:lpstr>PT Sans</vt:lpstr>
      <vt:lpstr>Wingdings</vt:lpstr>
      <vt:lpstr>บทความเชิงวิชาการ 16x9</vt:lpstr>
      <vt:lpstr>Km การพัฒนานักวิจัยรุ่นใหม่ คณะพยาบาลศาสตร์ </vt:lpstr>
      <vt:lpstr>กระบวนการ KM </vt:lpstr>
      <vt:lpstr>นักวิจัยหน้าใหม่ </vt:lpstr>
      <vt:lpstr>ถ่ายทอดความรู้สึกจากนักวิจัยรุ่นใหม่คณะ </vt:lpstr>
      <vt:lpstr>ตอนที่ 1 การบ่งชี้ความรู้ </vt:lpstr>
      <vt:lpstr>การพัฒนานักวิจัยรุ่นใหม่</vt:lpstr>
      <vt:lpstr>ปัญหาวิจัยที่น่าสนใจ งานวิจัยด้านสาธารสุข การแพทย์และพยาบาล </vt:lpstr>
      <vt:lpstr>COVID 19ระบาดวิทยากับการสอบสวนโรค</vt:lpstr>
      <vt:lpstr>PowerPoint Presentation</vt:lpstr>
      <vt:lpstr>เขียนสมมติฐาน</vt:lpstr>
      <vt:lpstr>PowerPoint Presentation</vt:lpstr>
      <vt:lpstr>ใช้สถิติอะไรในการวิจัย</vt:lpstr>
      <vt:lpstr>ขั้นตอนที่ 2 การสร้างและแสวงหาความรู้</vt:lpstr>
      <vt:lpstr>ขั้นตอนที่ 3 การจัดการความรู้ให้เป็นระบบ</vt:lpstr>
      <vt:lpstr>ขั้นตอนที่ 4 การประมวลและกลั่นกรองความรู้</vt:lpstr>
      <vt:lpstr>ขั้นตอนที่ 5 การเข้าถึงความรู้จากฐานต่างๆ </vt:lpstr>
      <vt:lpstr>ขั้นตอนที่ 6 การแบ่งปันแลกเปลี่ยนความรู้</vt:lpstr>
      <vt:lpstr>ขั้นตอนที่ 7 การเรียนรู้จากKM  จัดการความรู้ในการเขียนบทคัดย่ออย่างเป็นระบบ </vt:lpstr>
      <vt:lpstr>จัดการความรู้ในการเขียนบทคัดย่ออย่างเป็นระบบ (ต่อ)  </vt:lpstr>
      <vt:lpstr>จัดการความรู้ในการเขียนบทคัดย่ออย่างเป็นระบบ (ต่อ) </vt:lpstr>
      <vt:lpstr>ชวนสร้างทีมวิจัย </vt:lpstr>
      <vt:lpstr>Thank you for attention and Sharing together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ชื่อเรื่องที่มีเค้าโครงรูปภาพ</dc:title>
  <dc:creator>jintana Artsanthia</dc:creator>
  <cp:lastModifiedBy>jintana Artsanthia</cp:lastModifiedBy>
  <cp:revision>47</cp:revision>
  <dcterms:created xsi:type="dcterms:W3CDTF">2021-05-21T04:39:37Z</dcterms:created>
  <dcterms:modified xsi:type="dcterms:W3CDTF">2021-06-21T07:54:10Z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